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256" r:id="rId3"/>
    <p:sldId id="274" r:id="rId5"/>
    <p:sldId id="273" r:id="rId6"/>
  </p:sldIdLst>
  <p:sldSz cx="12192000" cy="6858000"/>
  <p:notesSz cx="6858000" cy="9144000"/>
  <p:custDataLst>
    <p:tags r:id="rId11"/>
  </p:custDataLst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50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F9E59-FF20-4C1D-AB37-D44332905FFC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4F6A7-9882-445A-87B7-7CD499FBA52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103503D-6B29-4CE5-B8E9-0A8BC0DEF584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F4D86DC-9249-455E-8E04-D51A0B02A85F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F4D86DC-9249-455E-8E04-D51A0B02A85F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8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255713"/>
            <a:ext cx="9144000" cy="23876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sz="48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baseline="0"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  <a:endParaRPr lang="zh-CN" altLang="en-US" noProof="0"/>
          </a:p>
        </p:txBody>
      </p:sp>
      <p:pic>
        <p:nvPicPr>
          <p:cNvPr id="13" name="图片 12" descr="PowerPoint 徽标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76590" y="5776320"/>
            <a:ext cx="2474189" cy="822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4F62C1-CFAA-4CE6-9B13-A236F73721DF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步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/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平行四边形 28"/>
          <p:cNvSpPr/>
          <p:nvPr userDrawn="1"/>
        </p:nvSpPr>
        <p:spPr>
          <a:xfrm rot="5400000">
            <a:off x="2667427" y="-2639256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ru-RU" sz="14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941058" y="400051"/>
            <a:ext cx="5145560" cy="798512"/>
          </a:xfrm>
        </p:spPr>
        <p:txBody>
          <a:bodyPr rtlCol="0">
            <a:normAutofit/>
          </a:bodyPr>
          <a:lstStyle>
            <a:lvl1pPr algn="l">
              <a:defRPr sz="40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小标题</a:t>
            </a:r>
            <a:endParaRPr lang="zh-CN" altLang="en-US" noProof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7950708" y="1217613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grpSp>
        <p:nvGrpSpPr>
          <p:cNvPr id="24" name="组 23"/>
          <p:cNvGrpSpPr/>
          <p:nvPr userDrawn="1"/>
        </p:nvGrpSpPr>
        <p:grpSpPr>
          <a:xfrm>
            <a:off x="2276407" y="0"/>
            <a:ext cx="9915593" cy="6858000"/>
            <a:chOff x="-6856" y="0"/>
            <a:chExt cx="9915593" cy="6858000"/>
          </a:xfrm>
        </p:grpSpPr>
        <p:sp>
          <p:nvSpPr>
            <p:cNvPr id="8" name="平行四边形 3"/>
            <p:cNvSpPr/>
            <p:nvPr userDrawn="1"/>
          </p:nvSpPr>
          <p:spPr>
            <a:xfrm flipH="1">
              <a:off x="-6856" y="0"/>
              <a:ext cx="9915593" cy="6858000"/>
            </a:xfrm>
            <a:prstGeom prst="parallelogram">
              <a:avLst>
                <a:gd name="adj" fmla="val 92267"/>
              </a:avLst>
            </a:prstGeom>
            <a:gradFill>
              <a:gsLst>
                <a:gs pos="100000">
                  <a:srgbClr val="DE6346">
                    <a:alpha val="70000"/>
                  </a:srgbClr>
                </a:gs>
                <a:gs pos="0">
                  <a:srgbClr val="9F361D">
                    <a:alpha val="70000"/>
                  </a:srgbClr>
                </a:gs>
                <a:gs pos="73000">
                  <a:srgbClr val="D24726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3" name="组 22"/>
            <p:cNvGrpSpPr/>
            <p:nvPr userDrawn="1"/>
          </p:nvGrpSpPr>
          <p:grpSpPr>
            <a:xfrm flipH="1">
              <a:off x="1223136" y="1343920"/>
              <a:ext cx="4316824" cy="4477633"/>
              <a:chOff x="861186" y="1343920"/>
              <a:chExt cx="4316824" cy="4477633"/>
            </a:xfrm>
          </p:grpSpPr>
          <p:grpSp>
            <p:nvGrpSpPr>
              <p:cNvPr id="14" name="组 13"/>
              <p:cNvGrpSpPr/>
              <p:nvPr userDrawn="1"/>
            </p:nvGrpSpPr>
            <p:grpSpPr>
              <a:xfrm>
                <a:off x="4619831" y="1343920"/>
                <a:ext cx="558179" cy="468000"/>
                <a:chOff x="4388904" y="1577920"/>
                <a:chExt cx="558179" cy="468000"/>
              </a:xfrm>
            </p:grpSpPr>
            <p:sp>
              <p:nvSpPr>
                <p:cNvPr id="15" name="椭圆形 25"/>
                <p:cNvSpPr>
                  <a:spLocks noChangeAspect="1"/>
                </p:cNvSpPr>
                <p:nvPr/>
              </p:nvSpPr>
              <p:spPr>
                <a:xfrm>
                  <a:off x="4430571" y="1577920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6" name="文本框 15" descr="编号 1"/>
                <p:cNvSpPr txBox="1"/>
                <p:nvPr/>
              </p:nvSpPr>
              <p:spPr bwMode="blackWhite">
                <a:xfrm>
                  <a:off x="4388904" y="1616760"/>
                  <a:ext cx="558179" cy="369332"/>
                </a:xfrm>
                <a:prstGeom prst="rect">
                  <a:avLst/>
                </a:prstGeom>
                <a:noFill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1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  <p:grpSp>
            <p:nvGrpSpPr>
              <p:cNvPr id="17" name="组 16"/>
              <p:cNvGrpSpPr/>
              <p:nvPr userDrawn="1"/>
            </p:nvGrpSpPr>
            <p:grpSpPr>
              <a:xfrm>
                <a:off x="861186" y="5353553"/>
                <a:ext cx="558179" cy="468000"/>
                <a:chOff x="799474" y="5451491"/>
                <a:chExt cx="558179" cy="468000"/>
              </a:xfrm>
            </p:grpSpPr>
            <p:sp>
              <p:nvSpPr>
                <p:cNvPr id="18" name="椭圆形 25"/>
                <p:cNvSpPr>
                  <a:spLocks noChangeAspect="1"/>
                </p:cNvSpPr>
                <p:nvPr/>
              </p:nvSpPr>
              <p:spPr>
                <a:xfrm>
                  <a:off x="844564" y="5451491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9" name="文本框 18" descr="编号 3"/>
                <p:cNvSpPr txBox="1"/>
                <p:nvPr/>
              </p:nvSpPr>
              <p:spPr bwMode="blackWhite">
                <a:xfrm>
                  <a:off x="799474" y="5489939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3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  <p:grpSp>
            <p:nvGrpSpPr>
              <p:cNvPr id="20" name="组 19"/>
              <p:cNvGrpSpPr/>
              <p:nvPr userDrawn="1"/>
            </p:nvGrpSpPr>
            <p:grpSpPr>
              <a:xfrm>
                <a:off x="2800323" y="3270611"/>
                <a:ext cx="558179" cy="468000"/>
                <a:chOff x="2686835" y="3386632"/>
                <a:chExt cx="558179" cy="468000"/>
              </a:xfrm>
            </p:grpSpPr>
            <p:sp>
              <p:nvSpPr>
                <p:cNvPr id="21" name="椭圆形 25"/>
                <p:cNvSpPr>
                  <a:spLocks noChangeAspect="1"/>
                </p:cNvSpPr>
                <p:nvPr/>
              </p:nvSpPr>
              <p:spPr>
                <a:xfrm>
                  <a:off x="2731925" y="3386632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2" name="文本框 21" descr="编号 2"/>
                <p:cNvSpPr txBox="1"/>
                <p:nvPr/>
              </p:nvSpPr>
              <p:spPr bwMode="blackWhite">
                <a:xfrm>
                  <a:off x="2686835" y="3418440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2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</p:grpSp>
      </p:grp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3343555" y="419100"/>
            <a:ext cx="2914650" cy="7985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步骤如下：</a:t>
            </a:r>
            <a:endParaRPr lang="zh-CN" altLang="en-US" noProof="0"/>
          </a:p>
        </p:txBody>
      </p:sp>
      <p:sp>
        <p:nvSpPr>
          <p:cNvPr id="27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8085220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8" name="文本占位符 10"/>
          <p:cNvSpPr>
            <a:spLocks noGrp="1"/>
          </p:cNvSpPr>
          <p:nvPr>
            <p:ph type="body" sz="quarter" idx="15" hasCustomPrompt="1"/>
          </p:nvPr>
        </p:nvSpPr>
        <p:spPr>
          <a:xfrm>
            <a:off x="603916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9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4241293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步骤替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/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平行四边形 28"/>
          <p:cNvSpPr/>
          <p:nvPr userDrawn="1"/>
        </p:nvSpPr>
        <p:spPr>
          <a:xfrm rot="5400000">
            <a:off x="2667425" y="-2667425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ru-RU" sz="14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05026" y="400051"/>
            <a:ext cx="5145560" cy="798512"/>
          </a:xfrm>
        </p:spPr>
        <p:txBody>
          <a:bodyPr rtlCol="0">
            <a:normAutofit/>
          </a:bodyPr>
          <a:lstStyle>
            <a:lvl1pPr algn="l">
              <a:defRPr sz="40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小标题</a:t>
            </a:r>
            <a:endParaRPr lang="zh-CN" altLang="en-US" noProof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5026" y="1217613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8" name="平行四边形 3"/>
          <p:cNvSpPr/>
          <p:nvPr userDrawn="1"/>
        </p:nvSpPr>
        <p:spPr>
          <a:xfrm>
            <a:off x="-28643" y="0"/>
            <a:ext cx="9915593" cy="6858000"/>
          </a:xfrm>
          <a:prstGeom prst="parallelogram">
            <a:avLst>
              <a:gd name="adj" fmla="val 92267"/>
            </a:avLst>
          </a:prstGeom>
          <a:gradFill>
            <a:gsLst>
              <a:gs pos="100000">
                <a:srgbClr val="DE6346">
                  <a:alpha val="70000"/>
                </a:srgbClr>
              </a:gs>
              <a:gs pos="0">
                <a:srgbClr val="9F361D">
                  <a:alpha val="70000"/>
                </a:srgbClr>
              </a:gs>
              <a:gs pos="73000">
                <a:srgbClr val="D2472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ru-RU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3" name="组 22"/>
          <p:cNvGrpSpPr/>
          <p:nvPr userDrawn="1"/>
        </p:nvGrpSpPr>
        <p:grpSpPr>
          <a:xfrm>
            <a:off x="853063" y="1343920"/>
            <a:ext cx="4316824" cy="4477633"/>
            <a:chOff x="861186" y="1343920"/>
            <a:chExt cx="4316824" cy="4477633"/>
          </a:xfrm>
        </p:grpSpPr>
        <p:grpSp>
          <p:nvGrpSpPr>
            <p:cNvPr id="14" name="组 13"/>
            <p:cNvGrpSpPr/>
            <p:nvPr userDrawn="1"/>
          </p:nvGrpSpPr>
          <p:grpSpPr>
            <a:xfrm>
              <a:off x="4619831" y="1343920"/>
              <a:ext cx="558179" cy="468000"/>
              <a:chOff x="4388904" y="1577920"/>
              <a:chExt cx="558179" cy="468000"/>
            </a:xfrm>
          </p:grpSpPr>
          <p:sp>
            <p:nvSpPr>
              <p:cNvPr id="15" name="椭圆形 25"/>
              <p:cNvSpPr>
                <a:spLocks noChangeAspect="1"/>
              </p:cNvSpPr>
              <p:nvPr/>
            </p:nvSpPr>
            <p:spPr>
              <a:xfrm>
                <a:off x="4430571" y="1577920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" name="文本框 15" descr="编号 1"/>
              <p:cNvSpPr txBox="1"/>
              <p:nvPr/>
            </p:nvSpPr>
            <p:spPr bwMode="blackWhite">
              <a:xfrm>
                <a:off x="4388904" y="1616760"/>
                <a:ext cx="558179" cy="369332"/>
              </a:xfrm>
              <a:prstGeom prst="rect">
                <a:avLst/>
              </a:prstGeom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1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17" name="组 16"/>
            <p:cNvGrpSpPr/>
            <p:nvPr userDrawn="1"/>
          </p:nvGrpSpPr>
          <p:grpSpPr>
            <a:xfrm>
              <a:off x="861186" y="5353553"/>
              <a:ext cx="558179" cy="468000"/>
              <a:chOff x="799474" y="5451491"/>
              <a:chExt cx="558179" cy="468000"/>
            </a:xfrm>
          </p:grpSpPr>
          <p:sp>
            <p:nvSpPr>
              <p:cNvPr id="18" name="椭圆形 25"/>
              <p:cNvSpPr>
                <a:spLocks noChangeAspect="1"/>
              </p:cNvSpPr>
              <p:nvPr/>
            </p:nvSpPr>
            <p:spPr>
              <a:xfrm>
                <a:off x="844564" y="5451491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" name="文本框 18" descr="编号 3"/>
              <p:cNvSpPr txBox="1"/>
              <p:nvPr/>
            </p:nvSpPr>
            <p:spPr bwMode="blackWhite">
              <a:xfrm>
                <a:off x="799474" y="5489939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3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20" name="组 19"/>
            <p:cNvGrpSpPr/>
            <p:nvPr userDrawn="1"/>
          </p:nvGrpSpPr>
          <p:grpSpPr>
            <a:xfrm>
              <a:off x="2800323" y="3270611"/>
              <a:ext cx="558179" cy="468000"/>
              <a:chOff x="2686835" y="3386632"/>
              <a:chExt cx="558179" cy="468000"/>
            </a:xfrm>
          </p:grpSpPr>
          <p:sp>
            <p:nvSpPr>
              <p:cNvPr id="21" name="椭圆形 25"/>
              <p:cNvSpPr>
                <a:spLocks noChangeAspect="1"/>
              </p:cNvSpPr>
              <p:nvPr/>
            </p:nvSpPr>
            <p:spPr>
              <a:xfrm>
                <a:off x="2731925" y="3386632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" name="文本框 21" descr="编号 2"/>
              <p:cNvSpPr txBox="1"/>
              <p:nvPr/>
            </p:nvSpPr>
            <p:spPr bwMode="blackWhite">
              <a:xfrm>
                <a:off x="2686835" y="3418440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2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</p:grp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23191" y="419100"/>
            <a:ext cx="2914650" cy="7985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步骤如下：</a:t>
            </a:r>
            <a:endParaRPr lang="zh-CN" altLang="en-US" noProof="0"/>
          </a:p>
        </p:txBody>
      </p:sp>
      <p:sp>
        <p:nvSpPr>
          <p:cNvPr id="27" name="文本占位符 1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356431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8" name="文本占位符 10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31779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9" name="文本占位符 1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75878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5074" y="980189"/>
            <a:ext cx="6857999" cy="4897623"/>
          </a:xfrm>
          <a:prstGeom prst="rect">
            <a:avLst/>
          </a:prstGeom>
        </p:spPr>
      </p:pic>
      <p:sp>
        <p:nvSpPr>
          <p:cNvPr id="15" name="长方形 14"/>
          <p:cNvSpPr/>
          <p:nvPr userDrawn="1"/>
        </p:nvSpPr>
        <p:spPr>
          <a:xfrm>
            <a:off x="7308043" y="-7144"/>
            <a:ext cx="4883957" cy="6857998"/>
          </a:xfrm>
          <a:prstGeom prst="rect">
            <a:avLst/>
          </a:prstGeom>
          <a:solidFill>
            <a:srgbClr val="0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sz="1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组 7"/>
          <p:cNvGrpSpPr/>
          <p:nvPr userDrawn="1"/>
        </p:nvGrpSpPr>
        <p:grpSpPr>
          <a:xfrm rot="16200000" flipH="1">
            <a:off x="-2712790" y="2451892"/>
            <a:ext cx="6216650" cy="1935163"/>
            <a:chOff x="2982913" y="-574675"/>
            <a:chExt cx="6216650" cy="1935163"/>
          </a:xfrm>
        </p:grpSpPr>
        <p:sp>
          <p:nvSpPr>
            <p:cNvPr id="9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16200000">
            <a:off x="-2034651" y="2598008"/>
            <a:ext cx="5955956" cy="16002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sz="36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797858" y="420130"/>
            <a:ext cx="5438826" cy="5955956"/>
          </a:xfrm>
        </p:spPr>
        <p:txBody>
          <a:bodyPr rtlCol="0">
            <a:normAutofit/>
          </a:bodyPr>
          <a:lstStyle>
            <a:lvl1pPr>
              <a:defRPr sz="2400" baseline="0">
                <a:ea typeface="Microsoft YaHei UI" panose="020B0503020204020204" pitchFamily="34" charset="-122"/>
              </a:defRPr>
            </a:lvl1pPr>
            <a:lvl2pPr>
              <a:defRPr sz="2000" baseline="0">
                <a:ea typeface="Microsoft YaHei UI" panose="020B0503020204020204" pitchFamily="34" charset="-122"/>
              </a:defRPr>
            </a:lvl2pPr>
            <a:lvl3pPr>
              <a:defRPr sz="1800" baseline="0">
                <a:ea typeface="Microsoft YaHei UI" panose="020B0503020204020204" pitchFamily="34" charset="-122"/>
              </a:defRPr>
            </a:lvl3pPr>
            <a:lvl4pPr>
              <a:defRPr sz="1600" baseline="0">
                <a:ea typeface="Microsoft YaHei UI" panose="020B0503020204020204" pitchFamily="34" charset="-122"/>
              </a:defRPr>
            </a:lvl4pPr>
            <a:lvl5pPr>
              <a:defRPr sz="1600" baseline="0">
                <a:ea typeface="Microsoft YaHei UI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7940842" y="1089395"/>
            <a:ext cx="3657600" cy="5286692"/>
          </a:xfrm>
        </p:spPr>
        <p:txBody>
          <a:bodyPr rtlCol="0"/>
          <a:lstStyle>
            <a:lvl1pPr marL="0" indent="0">
              <a:buFont typeface="Century Gothic" panose="020B0502020202020204" pitchFamily="34" charset="0"/>
              <a:buChar char=" "/>
              <a:defRPr sz="1400" baseline="0">
                <a:ea typeface="Microsoft YaHei UI" panose="020B0503020204020204" pitchFamily="34" charset="-122"/>
              </a:defRPr>
            </a:lvl1pPr>
            <a:lvl2pPr marL="224155" indent="-163830">
              <a:buClr>
                <a:schemeClr val="bg1"/>
              </a:buClr>
              <a:buFont typeface="Century Gothic" panose="020B0502020202020204" pitchFamily="34" charset="0"/>
              <a:buChar char="&gt;"/>
              <a:defRPr sz="1400" baseline="0">
                <a:ea typeface="Microsoft YaHei UI" panose="020B0503020204020204" pitchFamily="34" charset="-122"/>
              </a:defRPr>
            </a:lvl2pPr>
            <a:lvl3pPr marL="0" indent="0">
              <a:spcBef>
                <a:spcPts val="2400"/>
              </a:spcBef>
              <a:buFont typeface="Century Gothic" panose="020B0502020202020204" pitchFamily="34" charset="0"/>
              <a:buChar char=" "/>
              <a:defRPr sz="1400" baseline="0">
                <a:ea typeface="Microsoft YaHei UI" panose="020B0503020204020204" pitchFamily="34" charset="-122"/>
              </a:defRPr>
            </a:lvl3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</p:txBody>
      </p:sp>
      <p:cxnSp>
        <p:nvCxnSpPr>
          <p:cNvPr id="19" name="直接连接符​​ 24"/>
          <p:cNvCxnSpPr/>
          <p:nvPr userDrawn="1"/>
        </p:nvCxnSpPr>
        <p:spPr>
          <a:xfrm flipH="1">
            <a:off x="7301596" y="-423"/>
            <a:ext cx="13668" cy="6858423"/>
          </a:xfrm>
          <a:prstGeom prst="line">
            <a:avLst/>
          </a:prstGeom>
          <a:ln w="28575">
            <a:solidFill>
              <a:srgbClr val="9F361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33" cy="6842789"/>
          </a:xfrm>
          <a:prstGeom prst="rect">
            <a:avLst/>
          </a:prstGeom>
        </p:spPr>
      </p:pic>
      <p:sp>
        <p:nvSpPr>
          <p:cNvPr id="9" name="长方形 8"/>
          <p:cNvSpPr/>
          <p:nvPr userDrawn="1"/>
        </p:nvSpPr>
        <p:spPr>
          <a:xfrm>
            <a:off x="0" y="0"/>
            <a:ext cx="12206733" cy="6858000"/>
          </a:xfrm>
          <a:prstGeom prst="rect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sz="100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0" name="组 9"/>
          <p:cNvGrpSpPr/>
          <p:nvPr userDrawn="1"/>
        </p:nvGrpSpPr>
        <p:grpSpPr>
          <a:xfrm>
            <a:off x="6664025" y="1843967"/>
            <a:ext cx="211015" cy="5006440"/>
            <a:chOff x="6664025" y="1843967"/>
            <a:chExt cx="211015" cy="5006440"/>
          </a:xfrm>
        </p:grpSpPr>
        <p:cxnSp>
          <p:nvCxnSpPr>
            <p:cNvPr id="11" name="直接连接符​​ 24"/>
            <p:cNvCxnSpPr/>
            <p:nvPr/>
          </p:nvCxnSpPr>
          <p:spPr>
            <a:xfrm>
              <a:off x="6768172" y="2026407"/>
              <a:ext cx="777" cy="4824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形 25"/>
            <p:cNvSpPr/>
            <p:nvPr/>
          </p:nvSpPr>
          <p:spPr>
            <a:xfrm>
              <a:off x="6664025" y="1843967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12274" y="2026406"/>
            <a:ext cx="4136491" cy="4393445"/>
          </a:xfrm>
        </p:spPr>
        <p:txBody>
          <a:bodyPr rtlCol="0"/>
          <a:lstStyle>
            <a:lvl1pPr marL="0" indent="0">
              <a:buNone/>
              <a:defRPr sz="1600" baseline="0"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grpSp>
        <p:nvGrpSpPr>
          <p:cNvPr id="13" name="组 12"/>
          <p:cNvGrpSpPr/>
          <p:nvPr userDrawn="1"/>
        </p:nvGrpSpPr>
        <p:grpSpPr>
          <a:xfrm rot="16200000" flipH="1">
            <a:off x="-2723676" y="2451892"/>
            <a:ext cx="6216650" cy="1935163"/>
            <a:chOff x="2982913" y="-574675"/>
            <a:chExt cx="6216650" cy="1935163"/>
          </a:xfrm>
        </p:grpSpPr>
        <p:sp>
          <p:nvSpPr>
            <p:cNvPr id="14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" y="247650"/>
            <a:ext cx="11791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noAutofit/>
          </a:bodyPr>
          <a:lstStyle>
            <a:lvl1pPr>
              <a:defRPr lang="en-US" sz="3600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marL="0" lvl="0" algn="ctr"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1187" y="2026407"/>
            <a:ext cx="5957300" cy="4393444"/>
          </a:xfrm>
        </p:spPr>
        <p:txBody>
          <a:bodyPr rtlCol="0"/>
          <a:lstStyle>
            <a:lvl1pPr marL="0" indent="0">
              <a:buNone/>
              <a:defRPr sz="3200" baseline="0"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6139CC-0C0F-44DB-9405-382EDF625440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3BC5DB-8EE8-4A87-9DA4-9E8920C89013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9428A7-641B-481A-98A5-2BDC8CEBCF53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47C60C-6AA4-40DA-9619-378A2908CEA9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377316-4576-499B-B511-359753A06FD0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ED2CA0-D36A-4E8D-933E-B8A9D300D965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7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2" name="组 11"/>
          <p:cNvGrpSpPr/>
          <p:nvPr userDrawn="1"/>
        </p:nvGrpSpPr>
        <p:grpSpPr>
          <a:xfrm>
            <a:off x="533563" y="1885850"/>
            <a:ext cx="211015" cy="4944470"/>
            <a:chOff x="533563" y="1885850"/>
            <a:chExt cx="211015" cy="4944470"/>
          </a:xfrm>
        </p:grpSpPr>
        <p:cxnSp>
          <p:nvCxnSpPr>
            <p:cNvPr id="13" name="直接连接符​​ 24"/>
            <p:cNvCxnSpPr/>
            <p:nvPr/>
          </p:nvCxnSpPr>
          <p:spPr>
            <a:xfrm>
              <a:off x="628962" y="1970320"/>
              <a:ext cx="0" cy="4860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形 25"/>
            <p:cNvSpPr/>
            <p:nvPr/>
          </p:nvSpPr>
          <p:spPr>
            <a:xfrm>
              <a:off x="533563" y="1885850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4"/>
            <a:ext cx="12219634" cy="6850716"/>
          </a:xfrm>
          <a:prstGeom prst="rect">
            <a:avLst/>
          </a:prstGeom>
        </p:spPr>
      </p:pic>
      <p:sp>
        <p:nvSpPr>
          <p:cNvPr id="7" name="长方形 6"/>
          <p:cNvSpPr/>
          <p:nvPr userDrawn="1"/>
        </p:nvSpPr>
        <p:spPr>
          <a:xfrm>
            <a:off x="0" y="7284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9" name="组 8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10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6" name="组 15"/>
          <p:cNvGrpSpPr/>
          <p:nvPr userDrawn="1"/>
        </p:nvGrpSpPr>
        <p:grpSpPr>
          <a:xfrm>
            <a:off x="533563" y="1733444"/>
            <a:ext cx="211015" cy="5117787"/>
            <a:chOff x="533563" y="1733444"/>
            <a:chExt cx="211015" cy="5117787"/>
          </a:xfrm>
        </p:grpSpPr>
        <p:cxnSp>
          <p:nvCxnSpPr>
            <p:cNvPr id="17" name="直接连接符​​ 24"/>
            <p:cNvCxnSpPr/>
            <p:nvPr/>
          </p:nvCxnSpPr>
          <p:spPr>
            <a:xfrm>
              <a:off x="628962" y="1883231"/>
              <a:ext cx="0" cy="4968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形 25"/>
            <p:cNvSpPr/>
            <p:nvPr/>
          </p:nvSpPr>
          <p:spPr>
            <a:xfrm>
              <a:off x="533563" y="173344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包含室内、桌子的图片&#10;&#10;生成的置信度非常高的说明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665" cy="6858000"/>
          </a:xfrm>
          <a:prstGeom prst="rect">
            <a:avLst/>
          </a:prstGeom>
        </p:spPr>
      </p:pic>
      <p:sp>
        <p:nvSpPr>
          <p:cNvPr id="7" name="长方形 6"/>
          <p:cNvSpPr/>
          <p:nvPr userDrawn="1"/>
        </p:nvSpPr>
        <p:spPr>
          <a:xfrm>
            <a:off x="-29970" y="-23479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9" name="组 8"/>
          <p:cNvGrpSpPr/>
          <p:nvPr userDrawn="1"/>
        </p:nvGrpSpPr>
        <p:grpSpPr>
          <a:xfrm>
            <a:off x="2986506" y="-602457"/>
            <a:ext cx="6216650" cy="1935163"/>
            <a:chOff x="2982913" y="-574675"/>
            <a:chExt cx="6216650" cy="1935163"/>
          </a:xfrm>
        </p:grpSpPr>
        <p:sp>
          <p:nvSpPr>
            <p:cNvPr id="10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9" name="组 18"/>
          <p:cNvGrpSpPr/>
          <p:nvPr userDrawn="1"/>
        </p:nvGrpSpPr>
        <p:grpSpPr>
          <a:xfrm>
            <a:off x="6664025" y="1985485"/>
            <a:ext cx="211015" cy="4880010"/>
            <a:chOff x="6664025" y="1985485"/>
            <a:chExt cx="211015" cy="4880010"/>
          </a:xfrm>
        </p:grpSpPr>
        <p:cxnSp>
          <p:nvCxnSpPr>
            <p:cNvPr id="20" name="直接连接符​​ 24"/>
            <p:cNvCxnSpPr/>
            <p:nvPr/>
          </p:nvCxnSpPr>
          <p:spPr>
            <a:xfrm>
              <a:off x="6768172" y="2113495"/>
              <a:ext cx="777" cy="4752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形 25"/>
            <p:cNvSpPr/>
            <p:nvPr/>
          </p:nvSpPr>
          <p:spPr>
            <a:xfrm>
              <a:off x="6664025" y="1985485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4" name="组 23"/>
          <p:cNvGrpSpPr/>
          <p:nvPr userDrawn="1"/>
        </p:nvGrpSpPr>
        <p:grpSpPr>
          <a:xfrm>
            <a:off x="513107" y="1983818"/>
            <a:ext cx="233210" cy="4850703"/>
            <a:chOff x="513107" y="1983818"/>
            <a:chExt cx="233210" cy="4850703"/>
          </a:xfrm>
        </p:grpSpPr>
        <p:grpSp>
          <p:nvGrpSpPr>
            <p:cNvPr id="25" name="组 24"/>
            <p:cNvGrpSpPr/>
            <p:nvPr/>
          </p:nvGrpSpPr>
          <p:grpSpPr>
            <a:xfrm>
              <a:off x="522677" y="1983818"/>
              <a:ext cx="211015" cy="4850703"/>
              <a:chOff x="522677" y="1983818"/>
              <a:chExt cx="211015" cy="4850703"/>
            </a:xfrm>
          </p:grpSpPr>
          <p:cxnSp>
            <p:nvCxnSpPr>
              <p:cNvPr id="28" name="直接连接符​​ 24"/>
              <p:cNvCxnSpPr/>
              <p:nvPr/>
            </p:nvCxnSpPr>
            <p:spPr>
              <a:xfrm>
                <a:off x="628962" y="2046521"/>
                <a:ext cx="0" cy="4788000"/>
              </a:xfrm>
              <a:prstGeom prst="line">
                <a:avLst/>
              </a:prstGeom>
              <a:ln w="28575">
                <a:solidFill>
                  <a:srgbClr val="9F361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椭圆形 25"/>
              <p:cNvSpPr/>
              <p:nvPr/>
            </p:nvSpPr>
            <p:spPr>
              <a:xfrm>
                <a:off x="522677" y="1983818"/>
                <a:ext cx="211015" cy="211015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26" name="椭圆形 25"/>
            <p:cNvSpPr/>
            <p:nvPr/>
          </p:nvSpPr>
          <p:spPr>
            <a:xfrm>
              <a:off x="513107" y="3653972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椭圆形 25"/>
            <p:cNvSpPr/>
            <p:nvPr/>
          </p:nvSpPr>
          <p:spPr>
            <a:xfrm>
              <a:off x="535302" y="536568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0374" y="0"/>
            <a:ext cx="9611625" cy="6858000"/>
          </a:xfrm>
          <a:prstGeom prst="rect">
            <a:avLst/>
          </a:prstGeom>
        </p:spPr>
      </p:pic>
      <p:sp>
        <p:nvSpPr>
          <p:cNvPr id="14" name="长方形 50"/>
          <p:cNvSpPr/>
          <p:nvPr userDrawn="1"/>
        </p:nvSpPr>
        <p:spPr>
          <a:xfrm>
            <a:off x="2580374" y="-2381"/>
            <a:ext cx="9611628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ru-RU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" name="组 5"/>
          <p:cNvGrpSpPr/>
          <p:nvPr userDrawn="1"/>
        </p:nvGrpSpPr>
        <p:grpSpPr>
          <a:xfrm rot="16200000">
            <a:off x="-2712402" y="2461418"/>
            <a:ext cx="6216650" cy="1935163"/>
            <a:chOff x="2982913" y="-574675"/>
            <a:chExt cx="6216650" cy="1935163"/>
          </a:xfrm>
        </p:grpSpPr>
        <p:sp>
          <p:nvSpPr>
            <p:cNvPr id="7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16200000">
            <a:off x="-1345368" y="2655089"/>
            <a:ext cx="5652795" cy="14655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36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cxnSp>
        <p:nvCxnSpPr>
          <p:cNvPr id="15" name="直接连接符​​(S) 14"/>
          <p:cNvCxnSpPr/>
          <p:nvPr userDrawn="1"/>
        </p:nvCxnSpPr>
        <p:spPr>
          <a:xfrm>
            <a:off x="5969975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​​(S) 15"/>
          <p:cNvCxnSpPr/>
          <p:nvPr userDrawn="1"/>
        </p:nvCxnSpPr>
        <p:spPr>
          <a:xfrm>
            <a:off x="8927119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256581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编辑母版文本样式</a:t>
            </a:r>
            <a:endParaRPr lang="zh-CN" altLang="en-US" noProof="0" dirty="0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6245724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1" name="文本占位符 17"/>
          <p:cNvSpPr>
            <a:spLocks noGrp="1"/>
          </p:cNvSpPr>
          <p:nvPr>
            <p:ph type="body" sz="quarter" idx="12" hasCustomPrompt="1"/>
          </p:nvPr>
        </p:nvSpPr>
        <p:spPr>
          <a:xfrm>
            <a:off x="9153248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09550" y="365125"/>
            <a:ext cx="11772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3752F98-6003-4D9B-BFC9-6260F494B4C1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zh-CN" dirty="0"/>
              <a:t>怎么修改自己电脑的</a:t>
            </a:r>
            <a:r>
              <a:rPr lang="en-US" altLang="zh-CN" dirty="0"/>
              <a:t>DNS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网络工程师成长日记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DNS Server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域名 解析成 </a:t>
            </a:r>
            <a:r>
              <a:rPr lang="en-US" altLang="zh-CN"/>
              <a:t>IP</a:t>
            </a:r>
            <a:endParaRPr lang="en-US" altLang="zh-CN"/>
          </a:p>
          <a:p>
            <a:r>
              <a:rPr lang="en-US" altLang="zh-CN"/>
              <a:t>www.baidu.com ---&gt; 1.1.1.1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windows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控制面板</a:t>
            </a:r>
            <a:endParaRPr lang="zh-CN" altLang="en-US"/>
          </a:p>
          <a:p>
            <a:r>
              <a:rPr lang="en-US" altLang="zh-CN"/>
              <a:t>nslookup</a:t>
            </a:r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">
  <a:themeElements>
    <a:clrScheme name="Rosario">
      <a:dk1>
        <a:sysClr val="windowText" lastClr="000000"/>
      </a:dk1>
      <a:lt1>
        <a:sysClr val="window" lastClr="FFFFFF"/>
      </a:lt1>
      <a:dk2>
        <a:srgbClr val="060606"/>
      </a:dk2>
      <a:lt2>
        <a:srgbClr val="C7C9D1"/>
      </a:lt2>
      <a:accent1>
        <a:srgbClr val="D24726"/>
      </a:accent1>
      <a:accent2>
        <a:srgbClr val="9F361D"/>
      </a:accent2>
      <a:accent3>
        <a:srgbClr val="F2F2F2"/>
      </a:accent3>
      <a:accent4>
        <a:srgbClr val="FFC000"/>
      </a:accent4>
      <a:accent5>
        <a:srgbClr val="A5A5A5"/>
      </a:accent5>
      <a:accent6>
        <a:srgbClr val="595959"/>
      </a:accent6>
      <a:hlink>
        <a:srgbClr val="FFC000"/>
      </a:hlink>
      <a:folHlink>
        <a:srgbClr val="752715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室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导入 3D 模型</Template>
  <TotalTime>0</TotalTime>
  <Words>85</Words>
  <Application>WPS 演示</Application>
  <PresentationFormat>宽屏</PresentationFormat>
  <Paragraphs>14</Paragraphs>
  <Slides>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</vt:lpstr>
      <vt:lpstr>宋体</vt:lpstr>
      <vt:lpstr>Wingdings</vt:lpstr>
      <vt:lpstr>Microsoft YaHei UI</vt:lpstr>
      <vt:lpstr>Segoe UI</vt:lpstr>
      <vt:lpstr>Segoe UI Semibold</vt:lpstr>
      <vt:lpstr>Century Gothic</vt:lpstr>
      <vt:lpstr>微软雅黑</vt:lpstr>
      <vt:lpstr>Arial Unicode MS</vt:lpstr>
      <vt:lpstr>Office 主题</vt:lpstr>
      <vt:lpstr>验证TCP三次握手</vt:lpstr>
      <vt:lpstr>PowerPoint 演示文稿</vt:lpstr>
      <vt:lpstr>tcp三次握手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20004</cp:lastModifiedBy>
  <cp:revision>45</cp:revision>
  <dcterms:created xsi:type="dcterms:W3CDTF">2019-11-16T22:05:00Z</dcterms:created>
  <dcterms:modified xsi:type="dcterms:W3CDTF">2020-02-01T22:02:45Z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0x010100500FA0FAA1F40A48AFF9B83E7A8535C8</vt:lpwstr>
  </property>
  <property fmtid="{D5CDD505-2E9C-101B-9397-08002B2CF9AE}" pid="3" name="KSOProductBuildVer">
    <vt:lpwstr>2052-11.3.0.8775</vt:lpwstr>
  </property>
</Properties>
</file>