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73" r:id="rId5"/>
    <p:sldId id="274" r:id="rId6"/>
  </p:sldIdLst>
  <p:sldSz cx="12192000" cy="6858000"/>
  <p:notesSz cx="6858000" cy="9144000"/>
  <p:custDataLst>
    <p:tags r:id="rId11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altLang="zh-CN" dirty="0"/>
              <a:t>portready</a:t>
            </a:r>
            <a:r>
              <a:rPr lang="zh-CN" altLang="en-US" dirty="0"/>
              <a:t>和</a:t>
            </a:r>
            <a:r>
              <a:rPr lang="en-US" altLang="zh-CN" dirty="0"/>
              <a:t>nmap</a:t>
            </a:r>
            <a:r>
              <a:rPr lang="zh-CN" altLang="en-US" dirty="0"/>
              <a:t>有什么区别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tcp</a:t>
            </a:r>
            <a:r>
              <a:rPr lang="zh-CN" altLang="en-US"/>
              <a:t>三次握手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 ----SYN----&gt;B</a:t>
            </a:r>
            <a:endParaRPr lang="en-US"/>
          </a:p>
          <a:p>
            <a:r>
              <a:rPr lang="en-US"/>
              <a:t>A &lt;--SYN,ACK--B</a:t>
            </a:r>
            <a:endParaRPr lang="en-US"/>
          </a:p>
          <a:p>
            <a:r>
              <a:rPr lang="en-US"/>
              <a:t>A ----ACK----&gt; B</a:t>
            </a:r>
            <a:endParaRPr lang="en-US"/>
          </a:p>
          <a:p>
            <a:r>
              <a:rPr lang="en-US"/>
              <a:t>A-----B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SYN</a:t>
            </a:r>
            <a:r>
              <a:rPr lang="zh-CN" altLang="en-US"/>
              <a:t>半开扫描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A ----SYN----&gt;B</a:t>
            </a:r>
            <a:endParaRPr lang="en-US"/>
          </a:p>
          <a:p>
            <a:r>
              <a:rPr lang="en-US">
                <a:sym typeface="+mn-ea"/>
              </a:rPr>
              <a:t>A &lt;--SYN,ACK--B</a:t>
            </a:r>
            <a:endParaRPr lang="en-US"/>
          </a:p>
          <a:p>
            <a:r>
              <a:rPr lang="en-US" strike="sngStrike">
                <a:solidFill>
                  <a:schemeClr val="bg1"/>
                </a:solidFill>
                <a:uFillTx/>
                <a:sym typeface="+mn-ea"/>
              </a:rPr>
              <a:t>A ----ACK----&gt; B</a:t>
            </a:r>
            <a:endParaRPr lang="en-US" strike="sngStrike">
              <a:solidFill>
                <a:schemeClr val="bg1"/>
              </a:solidFill>
              <a:uFillTx/>
              <a:sym typeface="+mn-ea"/>
            </a:endParaRPr>
          </a:p>
          <a:p>
            <a:endParaRPr lang="en-US" altLang="en-US" strike="sngStrike">
              <a:solidFill>
                <a:schemeClr val="bg1"/>
              </a:solidFill>
              <a:uFillTx/>
              <a:sym typeface="+mn-ea"/>
            </a:endParaRPr>
          </a:p>
          <a:p>
            <a:r>
              <a:rPr lang="en-US" altLang="en-US" strike="sngStrike">
                <a:solidFill>
                  <a:schemeClr val="bg1"/>
                </a:solidFill>
                <a:uFillTx/>
                <a:sym typeface="+mn-ea"/>
              </a:rPr>
              <a:t>nmap -sS www.baidu.com</a:t>
            </a:r>
            <a:endParaRPr lang="en-US" altLang="en-US" strike="sngStrike">
              <a:solidFill>
                <a:schemeClr val="bg1"/>
              </a:solidFill>
              <a:uFillTx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163</Words>
  <Application>WPS 演示</Application>
  <PresentationFormat>宽屏</PresentationFormat>
  <Paragraphs>20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黑客是怎么入侵路由器的</vt:lpstr>
      <vt:lpstr>软件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42</cp:revision>
  <dcterms:created xsi:type="dcterms:W3CDTF">2019-11-16T22:05:00Z</dcterms:created>
  <dcterms:modified xsi:type="dcterms:W3CDTF">2020-02-01T21:52:39Z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