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6" r:id="rId3"/>
    <p:sldId id="273" r:id="rId5"/>
  </p:sldIdLst>
  <p:sldSz cx="12192000" cy="6858000"/>
  <p:notesSz cx="6858000" cy="9144000"/>
  <p:custDataLst>
    <p:tags r:id="rId10"/>
  </p:custDataLst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F9E59-FF20-4C1D-AB37-D44332905FF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4F6A7-9882-445A-87B7-7CD499FBA52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103503D-6B29-4CE5-B8E9-0A8BC0DEF584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F4D86DC-9249-455E-8E04-D51A0B02A85F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F4D86DC-9249-455E-8E04-D51A0B02A85F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255713"/>
            <a:ext cx="9144000" cy="23876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48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pic>
        <p:nvPicPr>
          <p:cNvPr id="13" name="图片 12" descr="PowerPoint 徽标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4F62C1-CFAA-4CE6-9B13-A236F73721DF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50708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grpSp>
        <p:nvGrpSpPr>
          <p:cNvPr id="24" name="组 23"/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平行四边形 3"/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3" name="组 22"/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组 13"/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椭圆形 25"/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6" name="文本框 15" descr="编号 1"/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1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17" name="组 16"/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椭圆形 25"/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9" name="文本框 18" descr="编号 3"/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3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20" name="组 19"/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椭圆形 25"/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2" name="文本框 21" descr="编号 2"/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2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</p:grpSp>
      </p:grp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8085220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3916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4241293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替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5026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8" name="平行四边形 3"/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3" name="组 22"/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组 13"/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椭圆形 25"/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" name="文本框 15" descr="编号 1"/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1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17" name="组 16"/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椭圆形 25"/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" name="文本框 18" descr="编号 3"/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3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20" name="组 19"/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椭圆形 25"/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文本框 21" descr="编号 2"/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2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</p:grp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56431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31779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5878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074" y="980189"/>
            <a:ext cx="6857999" cy="4897623"/>
          </a:xfrm>
          <a:prstGeom prst="rect">
            <a:avLst/>
          </a:prstGeom>
        </p:spPr>
      </p:pic>
      <p:sp>
        <p:nvSpPr>
          <p:cNvPr id="15" name="长方形 14"/>
          <p:cNvSpPr/>
          <p:nvPr userDrawn="1"/>
        </p:nvSpPr>
        <p:spPr>
          <a:xfrm>
            <a:off x="7308043" y="-7144"/>
            <a:ext cx="4883957" cy="6857998"/>
          </a:xfrm>
          <a:prstGeom prst="rect">
            <a:avLst/>
          </a:prstGeom>
          <a:solidFill>
            <a:srgbClr val="0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 7"/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2034651" y="2598008"/>
            <a:ext cx="5955956" cy="16002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797858" y="420130"/>
            <a:ext cx="5438826" cy="5955956"/>
          </a:xfrm>
        </p:spPr>
        <p:txBody>
          <a:bodyPr rtlCol="0">
            <a:normAutofit/>
          </a:bodyPr>
          <a:lstStyle>
            <a:lvl1pPr>
              <a:defRPr sz="2400" baseline="0">
                <a:ea typeface="Microsoft YaHei UI" panose="020B0503020204020204" pitchFamily="34" charset="-122"/>
              </a:defRPr>
            </a:lvl1pPr>
            <a:lvl2pPr>
              <a:defRPr sz="2000" baseline="0">
                <a:ea typeface="Microsoft YaHei UI" panose="020B0503020204020204" pitchFamily="34" charset="-122"/>
              </a:defRPr>
            </a:lvl2pPr>
            <a:lvl3pPr>
              <a:defRPr sz="1800" baseline="0">
                <a:ea typeface="Microsoft YaHei UI" panose="020B0503020204020204" pitchFamily="34" charset="-122"/>
              </a:defRPr>
            </a:lvl3pPr>
            <a:lvl4pPr>
              <a:defRPr sz="1600" baseline="0">
                <a:ea typeface="Microsoft YaHei UI" panose="020B0503020204020204" pitchFamily="34" charset="-122"/>
              </a:defRPr>
            </a:lvl4pPr>
            <a:lvl5pPr>
              <a:defRPr sz="1600" baseline="0"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7940842" y="1089395"/>
            <a:ext cx="3657600" cy="5286692"/>
          </a:xfrm>
        </p:spPr>
        <p:txBody>
          <a:bodyPr rtlCol="0"/>
          <a:lstStyle>
            <a:lvl1pPr marL="0" indent="0"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1pPr>
            <a:lvl2pPr marL="224155" indent="-163830">
              <a:buClr>
                <a:schemeClr val="bg1"/>
              </a:buClr>
              <a:buFont typeface="Century Gothic" panose="020B0502020202020204" pitchFamily="34" charset="0"/>
              <a:buChar char="&gt;"/>
              <a:defRPr sz="1400" baseline="0">
                <a:ea typeface="Microsoft YaHei UI" panose="020B0503020204020204" pitchFamily="34" charset="-122"/>
              </a:defRPr>
            </a:lvl2pPr>
            <a:lvl3pPr marL="0" indent="0">
              <a:spcBef>
                <a:spcPts val="2400"/>
              </a:spcBef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3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</p:txBody>
      </p:sp>
      <p:cxnSp>
        <p:nvCxnSpPr>
          <p:cNvPr id="19" name="直接连接符​​ 24"/>
          <p:cNvCxnSpPr/>
          <p:nvPr userDrawn="1"/>
        </p:nvCxnSpPr>
        <p:spPr>
          <a:xfrm flipH="1">
            <a:off x="7301596" y="-423"/>
            <a:ext cx="13668" cy="6858423"/>
          </a:xfrm>
          <a:prstGeom prst="line">
            <a:avLst/>
          </a:prstGeom>
          <a:ln w="28575">
            <a:solidFill>
              <a:srgbClr val="9F361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长方形 8"/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 9"/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1" name="直接连接符​​ 24"/>
            <p:cNvCxnSpPr/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形 25"/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 rtlCol="0"/>
          <a:lstStyle>
            <a:lvl1pPr marL="0" indent="0">
              <a:buNone/>
              <a:defRPr sz="16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grpSp>
        <p:nvGrpSpPr>
          <p:cNvPr id="13" name="组 12"/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marL="0" lvl="0" algn="ctr"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 rtlCol="0"/>
          <a:lstStyle>
            <a:lvl1pPr marL="0" indent="0">
              <a:buNone/>
              <a:defRPr sz="32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139CC-0C0F-44DB-9405-382EDF62544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BC5DB-8EE8-4A87-9DA4-9E8920C8901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9428A7-641B-481A-98A5-2BDC8CEBCF5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47C60C-6AA4-40DA-9619-378A2908CEA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377316-4576-499B-B511-359753A06FD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D2CA0-D36A-4E8D-933E-B8A9D300D965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直接连接符​​ 24"/>
            <p:cNvCxnSpPr/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形 25"/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6" name="组 15"/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直接连接符​​ 24"/>
            <p:cNvCxnSpPr/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形 25"/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包含室内、桌子的图片&#10;&#10;生成的置信度非常高的说明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6506" y="-602457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9" name="组 18"/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直接连接符​​ 24"/>
            <p:cNvCxnSpPr/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形 25"/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4" name="组 23"/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组 24"/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直接连接符​​ 24"/>
              <p:cNvCxnSpPr/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形 25"/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6" name="椭圆形 25"/>
            <p:cNvSpPr/>
            <p:nvPr/>
          </p:nvSpPr>
          <p:spPr>
            <a:xfrm>
              <a:off x="513107" y="365397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椭圆形 25"/>
            <p:cNvSpPr/>
            <p:nvPr/>
          </p:nvSpPr>
          <p:spPr>
            <a:xfrm>
              <a:off x="535302" y="536568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长方形 50"/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cxnSp>
        <p:nvCxnSpPr>
          <p:cNvPr id="15" name="直接连接符​​(S) 14"/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​​(S) 15"/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6581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6245724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1" name="文本占位符 17"/>
          <p:cNvSpPr>
            <a:spLocks noGrp="1"/>
          </p:cNvSpPr>
          <p:nvPr>
            <p:ph type="body" sz="quarter" idx="12" hasCustomPrompt="1"/>
          </p:nvPr>
        </p:nvSpPr>
        <p:spPr>
          <a:xfrm>
            <a:off x="9153248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11772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3752F98-6003-4D9B-BFC9-6260F494B4C1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zh-CN" dirty="0"/>
              <a:t>怎么查看电脑通信的进程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网络工程师成长日记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第三方工具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tcpview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导入 3D 模型</Template>
  <TotalTime>0</TotalTime>
  <Words>32</Words>
  <Application>WPS 演示</Application>
  <PresentationFormat>宽屏</PresentationFormat>
  <Paragraphs>8</Paragraphs>
  <Slides>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Microsoft YaHei UI</vt:lpstr>
      <vt:lpstr>Segoe UI</vt:lpstr>
      <vt:lpstr>Segoe UI Semibold</vt:lpstr>
      <vt:lpstr>Century Gothic</vt:lpstr>
      <vt:lpstr>微软雅黑</vt:lpstr>
      <vt:lpstr>Arial Unicode MS</vt:lpstr>
      <vt:lpstr>Office 主题</vt:lpstr>
      <vt:lpstr>怎么修改IP地址</vt:lpstr>
      <vt:lpstr>windows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20004</cp:lastModifiedBy>
  <cp:revision>34</cp:revision>
  <dcterms:created xsi:type="dcterms:W3CDTF">2019-11-16T22:05:00Z</dcterms:created>
  <dcterms:modified xsi:type="dcterms:W3CDTF">2020-02-01T21:00:31Z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  <property fmtid="{D5CDD505-2E9C-101B-9397-08002B2CF9AE}" pid="3" name="KSOProductBuildVer">
    <vt:lpwstr>2052-11.3.0.8775</vt:lpwstr>
  </property>
</Properties>
</file>