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6" r:id="rId3"/>
    <p:sldId id="271" r:id="rId5"/>
  </p:sldIdLst>
  <p:sldSz cx="12192000" cy="6858000"/>
  <p:notesSz cx="6858000" cy="9144000"/>
  <p:custDataLst>
    <p:tags r:id="rId10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9E59-FF20-4C1D-AB37-D44332905FF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4F6A7-9882-445A-87B7-7CD499FBA52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103503D-6B29-4CE5-B8E9-0A8BC0DEF584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F4D86DC-9249-455E-8E04-D51A0B02A85F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48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13" name="图片 12" descr="PowerPoint 徽标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F62C1-CFAA-4CE6-9B13-A236F73721D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grpSp>
        <p:nvGrpSpPr>
          <p:cNvPr id="24" name="组 23"/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平行四边形 3"/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3" name="组 22"/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组 13"/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椭圆形 25"/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文本框 15" descr="编号 1"/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1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17" name="组 16"/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椭圆形 25"/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9" name="文本框 18" descr="编号 3"/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3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20" name="组 19"/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椭圆形 25"/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文本框 21" descr="编号 2"/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2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</p:grpSp>
      </p:grp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替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8" name="平行四边形 3"/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" name="组 22"/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组 13"/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椭圆形 25"/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" name="文本框 15" descr="编号 1"/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1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组 16"/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椭圆形 25"/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文本框 18" descr="编号 3"/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3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0" name="组 19"/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椭圆形 25"/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文本框 21" descr="编号 2"/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2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长方形 14"/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 7"/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 baseline="0">
                <a:ea typeface="Microsoft YaHei UI" panose="020B0503020204020204" pitchFamily="34" charset="-122"/>
              </a:defRPr>
            </a:lvl1pPr>
            <a:lvl2pPr>
              <a:defRPr sz="2000" baseline="0">
                <a:ea typeface="Microsoft YaHei UI" panose="020B0503020204020204" pitchFamily="34" charset="-122"/>
              </a:defRPr>
            </a:lvl2pPr>
            <a:lvl3pPr>
              <a:defRPr sz="1800" baseline="0">
                <a:ea typeface="Microsoft YaHei UI" panose="020B0503020204020204" pitchFamily="34" charset="-122"/>
              </a:defRPr>
            </a:lvl3pPr>
            <a:lvl4pPr>
              <a:defRPr sz="1600" baseline="0">
                <a:ea typeface="Microsoft YaHei UI" panose="020B0503020204020204" pitchFamily="34" charset="-122"/>
              </a:defRPr>
            </a:lvl4pPr>
            <a:lvl5pPr>
              <a:defRPr sz="1600" baseline="0"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1pPr>
            <a:lvl2pPr marL="224155" indent="-163830">
              <a:buClr>
                <a:schemeClr val="bg1"/>
              </a:buClr>
              <a:buFont typeface="Century Gothic" panose="020B0502020202020204" pitchFamily="34" charset="0"/>
              <a:buChar char="&gt;"/>
              <a:defRPr sz="1400" baseline="0">
                <a:ea typeface="Microsoft YaHei UI" panose="020B0503020204020204" pitchFamily="34" charset="-122"/>
              </a:defRPr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cxnSp>
        <p:nvCxnSpPr>
          <p:cNvPr id="19" name="直接连接符​​ 24"/>
          <p:cNvCxnSpPr/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长方形 8"/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/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直接连接符​​ 24"/>
            <p:cNvCxnSpPr/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形 25"/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grpSp>
        <p:nvGrpSpPr>
          <p:cNvPr id="13" name="组 12"/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algn="ctr"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139CC-0C0F-44DB-9405-382EDF62544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BC5DB-8EE8-4A87-9DA4-9E8920C8901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428A7-641B-481A-98A5-2BDC8CEBCF5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C60C-6AA4-40DA-9619-378A2908CEA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377316-4576-499B-B511-359753A06FD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D2CA0-D36A-4E8D-933E-B8A9D300D965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直接连接符​​ 24"/>
            <p:cNvCxnSpPr/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形 25"/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6" name="组 15"/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直接连接符​​ 24"/>
            <p:cNvCxnSpPr/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形 25"/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包含室内、桌子的图片&#10;&#10;生成的置信度非常高的说明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直接连接符​​ 24"/>
            <p:cNvCxnSpPr/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形 25"/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组 24"/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直接连接符​​ 24"/>
              <p:cNvCxnSpPr/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形 25"/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6" name="椭圆形 25"/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椭圆形 25"/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长方形 50"/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cxnSp>
        <p:nvCxnSpPr>
          <p:cNvPr id="15" name="直接连接符​​(S) 14"/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/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3752F98-6003-4D9B-BFC9-6260F494B4C1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CN" dirty="0"/>
              <a:t>什么是</a:t>
            </a:r>
            <a:r>
              <a:rPr lang="en-US" dirty="0"/>
              <a:t>IP</a:t>
            </a:r>
            <a:r>
              <a:rPr lang="zh-CN" altLang="en-US" dirty="0"/>
              <a:t>地址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网络工程师成长日记</a:t>
            </a:r>
            <a:endParaRPr lang="zh-CN" altLang="en-US" dirty="0"/>
          </a:p>
          <a:p>
            <a:pPr rtl="0"/>
            <a:r>
              <a:rPr lang="zh-CN" altLang="en-US" dirty="0"/>
              <a:t>小白</a:t>
            </a:r>
            <a:r>
              <a:rPr lang="en-US" altLang="zh-CN" dirty="0"/>
              <a:t>1000</a:t>
            </a:r>
            <a:r>
              <a:rPr lang="zh-CN" altLang="en-US" dirty="0"/>
              <a:t>问</a:t>
            </a:r>
            <a:r>
              <a:rPr lang="en-US" altLang="zh-CN" dirty="0"/>
              <a:t>0002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sym typeface="+mn-ea"/>
              </a:rPr>
              <a:t>什么是</a:t>
            </a:r>
            <a:r>
              <a:rPr lang="en-US" dirty="0">
                <a:sym typeface="+mn-ea"/>
              </a:rPr>
              <a:t>IP</a:t>
            </a:r>
            <a:r>
              <a:rPr lang="zh-CN" altLang="en-US" dirty="0">
                <a:sym typeface="+mn-ea"/>
              </a:rPr>
              <a:t>地址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dirty="0"/>
              <a:t>在互联网上代表一台设备的地址</a:t>
            </a:r>
            <a:endParaRPr lang="zh-CN" dirty="0"/>
          </a:p>
          <a:p>
            <a:r>
              <a:rPr lang="zh-CN" altLang="en-US" dirty="0"/>
              <a:t>格式</a:t>
            </a:r>
            <a:endParaRPr lang="zh-CN" altLang="en-US" dirty="0"/>
          </a:p>
          <a:p>
            <a:pPr lvl="1"/>
            <a:r>
              <a:rPr lang="zh-CN" altLang="en-US" dirty="0"/>
              <a:t>这个样子：</a:t>
            </a:r>
            <a:r>
              <a:rPr lang="en-US" altLang="zh-CN" dirty="0"/>
              <a:t>212.34.4.5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导入 3D 模型</Template>
  <TotalTime>0</TotalTime>
  <Words>65</Words>
  <Application>WPS 演示</Application>
  <PresentationFormat>宽屏</PresentationFormat>
  <Paragraphs>11</Paragraphs>
  <Slides>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Microsoft YaHei UI</vt:lpstr>
      <vt:lpstr>Segoe UI</vt:lpstr>
      <vt:lpstr>Segoe UI Semibold</vt:lpstr>
      <vt:lpstr>Century Gothic</vt:lpstr>
      <vt:lpstr>微软雅黑</vt:lpstr>
      <vt:lpstr>Arial Unicode MS</vt:lpstr>
      <vt:lpstr>Office 主题</vt:lpstr>
      <vt:lpstr>什么是MAC地址</vt:lpstr>
      <vt:lpstr>什么是MAC地址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20004</cp:lastModifiedBy>
  <cp:revision>28</cp:revision>
  <dcterms:created xsi:type="dcterms:W3CDTF">2019-11-16T22:05:00Z</dcterms:created>
  <dcterms:modified xsi:type="dcterms:W3CDTF">2020-01-01T00:56:01Z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  <property fmtid="{D5CDD505-2E9C-101B-9397-08002B2CF9AE}" pid="3" name="KSOProductBuildVer">
    <vt:lpwstr>2052-11.3.0.8775</vt:lpwstr>
  </property>
</Properties>
</file>