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71" r:id="rId5"/>
  </p:sldIdLst>
  <p:sldSz cx="12192000" cy="6858000"/>
  <p:notesSz cx="6858000" cy="9144000"/>
  <p:custDataLst>
    <p:tags r:id="rId10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dirty="0"/>
              <a:t>什么是</a:t>
            </a:r>
            <a:r>
              <a:rPr lang="en-US" altLang="zh-CN" dirty="0"/>
              <a:t>MAC</a:t>
            </a:r>
            <a:r>
              <a:rPr lang="zh-CN" altLang="en-US" dirty="0"/>
              <a:t>地址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  <a:p>
            <a:pPr rtl="0"/>
            <a:r>
              <a:rPr lang="zh-CN" altLang="en-US" dirty="0"/>
              <a:t>小白</a:t>
            </a:r>
            <a:r>
              <a:rPr lang="en-US" altLang="zh-CN" dirty="0"/>
              <a:t>1000</a:t>
            </a:r>
            <a:r>
              <a:rPr lang="zh-CN" altLang="en-US" dirty="0"/>
              <a:t>问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sym typeface="+mn-ea"/>
              </a:rPr>
              <a:t>什么是</a:t>
            </a:r>
            <a:r>
              <a:rPr lang="en-US" altLang="zh-CN" dirty="0">
                <a:sym typeface="+mn-ea"/>
              </a:rPr>
              <a:t>MAC</a:t>
            </a:r>
            <a:r>
              <a:rPr lang="zh-CN" altLang="en-US" dirty="0">
                <a:sym typeface="+mn-ea"/>
              </a:rPr>
              <a:t>地址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MAC</a:t>
            </a:r>
            <a:r>
              <a:rPr lang="zh-CN" altLang="en-US" dirty="0"/>
              <a:t>地址是网卡的物理地址</a:t>
            </a:r>
            <a:endParaRPr lang="zh-CN" altLang="en-US" dirty="0"/>
          </a:p>
          <a:p>
            <a:r>
              <a:rPr lang="zh-CN" altLang="en-US" dirty="0"/>
              <a:t>格式</a:t>
            </a:r>
            <a:endParaRPr lang="zh-CN" altLang="en-US" dirty="0"/>
          </a:p>
          <a:p>
            <a:pPr lvl="1"/>
            <a:r>
              <a:rPr lang="en-US" altLang="zh-CN" dirty="0"/>
              <a:t>16</a:t>
            </a:r>
            <a:r>
              <a:rPr lang="zh-CN" altLang="en-US" dirty="0"/>
              <a:t>进制   这个样子：</a:t>
            </a:r>
            <a:r>
              <a:rPr lang="en-US" dirty="0"/>
              <a:t>34-E1-2D-8C-1A-31</a:t>
            </a:r>
            <a:endParaRPr lang="en-US" dirty="0"/>
          </a:p>
          <a:p>
            <a:pPr lvl="1"/>
            <a:r>
              <a:rPr lang="en-US" altLang="zh-CN" dirty="0"/>
              <a:t>48bit</a:t>
            </a:r>
            <a:endParaRPr lang="en-US" altLang="zh-CN" dirty="0"/>
          </a:p>
          <a:p>
            <a:pPr lvl="1"/>
            <a:r>
              <a:rPr lang="zh-CN" altLang="en-US" dirty="0"/>
              <a:t>构成</a:t>
            </a:r>
            <a:endParaRPr lang="zh-CN" altLang="en-US" dirty="0"/>
          </a:p>
          <a:p>
            <a:pPr lvl="2"/>
            <a:r>
              <a:rPr lang="zh-CN" altLang="en-US" dirty="0"/>
              <a:t>前三段：厂家    </a:t>
            </a:r>
            <a:r>
              <a:rPr lang="en-US" dirty="0">
                <a:sym typeface="+mn-ea"/>
              </a:rPr>
              <a:t>34-E1-2D</a:t>
            </a:r>
            <a:endParaRPr lang="zh-CN" altLang="en-US" dirty="0"/>
          </a:p>
          <a:p>
            <a:pPr lvl="2"/>
            <a:r>
              <a:rPr lang="zh-CN" altLang="en-US" dirty="0"/>
              <a:t>后三段：厂家指定   </a:t>
            </a:r>
            <a:r>
              <a:rPr lang="en-US" dirty="0">
                <a:sym typeface="+mn-ea"/>
              </a:rPr>
              <a:t>8C-1A-31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120</Words>
  <Application>WPS 演示</Application>
  <PresentationFormat>宽屏</PresentationFormat>
  <Paragraphs>15</Paragraphs>
  <Slides>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怎么使用wireshark抓包</vt:lpstr>
      <vt:lpstr>wireshark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27</cp:revision>
  <dcterms:created xsi:type="dcterms:W3CDTF">2019-11-16T22:05:00Z</dcterms:created>
  <dcterms:modified xsi:type="dcterms:W3CDTF">2020-01-01T00:34:07Z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