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03" r:id="rId4"/>
    <p:sldMasterId id="2147483652" r:id="rId5"/>
    <p:sldMasterId id="2147483871" r:id="rId6"/>
    <p:sldMasterId id="2147483892" r:id="rId7"/>
  </p:sldMasterIdLst>
  <p:notesMasterIdLst>
    <p:notesMasterId r:id="rId19"/>
  </p:notesMasterIdLst>
  <p:handoutMasterIdLst>
    <p:handoutMasterId r:id="rId20"/>
  </p:handoutMasterIdLst>
  <p:sldIdLst>
    <p:sldId id="305" r:id="rId8"/>
    <p:sldId id="329" r:id="rId9"/>
    <p:sldId id="330" r:id="rId10"/>
    <p:sldId id="307" r:id="rId11"/>
    <p:sldId id="324" r:id="rId12"/>
    <p:sldId id="325" r:id="rId13"/>
    <p:sldId id="326" r:id="rId14"/>
    <p:sldId id="327" r:id="rId15"/>
    <p:sldId id="328" r:id="rId16"/>
    <p:sldId id="332" r:id="rId17"/>
    <p:sldId id="306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>
          <p15:clr>
            <a:srgbClr val="A4A3A4"/>
          </p15:clr>
        </p15:guide>
        <p15:guide id="2" orient="horz" pos="981">
          <p15:clr>
            <a:srgbClr val="A4A3A4"/>
          </p15:clr>
        </p15:guide>
        <p15:guide id="3" pos="476">
          <p15:clr>
            <a:srgbClr val="A4A3A4"/>
          </p15:clr>
        </p15:guide>
        <p15:guide id="4" pos="52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0091C8"/>
    <a:srgbClr val="0066FD"/>
    <a:srgbClr val="00669A"/>
    <a:srgbClr val="005B9A"/>
    <a:srgbClr val="99CCFF"/>
    <a:srgbClr val="74C2E1"/>
    <a:srgbClr val="99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56" autoAdjust="0"/>
    <p:restoredTop sz="70011" autoAdjust="0"/>
  </p:normalViewPr>
  <p:slideViewPr>
    <p:cSldViewPr>
      <p:cViewPr varScale="1">
        <p:scale>
          <a:sx n="82" d="100"/>
          <a:sy n="82" d="100"/>
        </p:scale>
        <p:origin x="2082" y="90"/>
      </p:cViewPr>
      <p:guideLst>
        <p:guide orient="horz" pos="663"/>
        <p:guide orient="horz" pos="981"/>
        <p:guide pos="476"/>
        <p:guide pos="5284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80" d="100"/>
          <a:sy n="80" d="100"/>
        </p:scale>
        <p:origin x="-21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902520C-1B90-44CA-B0F1-C6EFFCF6204C}" type="datetimeFigureOut">
              <a:rPr lang="en-US"/>
              <a:pPr>
                <a:defRPr/>
              </a:pPr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2857A80-9846-4863-9754-1A4D56F5809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737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1160463" y="4343400"/>
            <a:ext cx="4572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1043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华文细黑" pitchFamily="2" charset="-122"/>
        <a:cs typeface="+mn-cs"/>
      </a:defRPr>
    </a:lvl1pPr>
    <a:lvl2pPr marL="457200"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华文细黑" pitchFamily="2" charset="-122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华文细黑" pitchFamily="2" charset="-122"/>
        <a:cs typeface="+mn-cs"/>
      </a:defRPr>
    </a:lvl3pPr>
    <a:lvl4pPr marL="1371600"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华文细黑" pitchFamily="2" charset="-122"/>
        <a:cs typeface="+mn-cs"/>
      </a:defRPr>
    </a:lvl4pPr>
    <a:lvl5pPr marL="1828800"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华文细黑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1160463" y="4356100"/>
            <a:ext cx="45720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916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4588" y="4356100"/>
            <a:ext cx="45720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buFont typeface="Calibri" panose="020F0502020204030204" pitchFamily="34" charset="0"/>
              <a:buAutoNum type="arabicPeriod"/>
            </a:pP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服务器需要开启</a:t>
            </a:r>
            <a:r>
              <a:rPr lang="en-US" altLang="zh-CN" dirty="0" smtClean="0">
                <a:latin typeface="Arial" panose="020B0604020202020204" pitchFamily="34" charset="0"/>
              </a:rPr>
              <a:t>TCP</a:t>
            </a:r>
            <a:r>
              <a:rPr lang="zh-CN" altLang="en-US" dirty="0" smtClean="0">
                <a:latin typeface="Arial" panose="020B0604020202020204" pitchFamily="34" charset="0"/>
              </a:rPr>
              <a:t>的</a:t>
            </a:r>
            <a:r>
              <a:rPr lang="en-US" altLang="zh-CN" dirty="0" smtClean="0">
                <a:latin typeface="Arial" panose="020B0604020202020204" pitchFamily="34" charset="0"/>
              </a:rPr>
              <a:t>21</a:t>
            </a:r>
            <a:r>
              <a:rPr lang="zh-CN" altLang="en-US" dirty="0" smtClean="0">
                <a:latin typeface="Arial" panose="020B0604020202020204" pitchFamily="34" charset="0"/>
              </a:rPr>
              <a:t>号端口来建立控制连接，</a:t>
            </a:r>
            <a:r>
              <a:rPr lang="en-US" altLang="zh-CN" dirty="0" smtClean="0">
                <a:latin typeface="Arial" panose="020B0604020202020204" pitchFamily="34" charset="0"/>
              </a:rPr>
              <a:t>20</a:t>
            </a:r>
            <a:r>
              <a:rPr lang="zh-CN" altLang="en-US" dirty="0" smtClean="0">
                <a:latin typeface="Arial" panose="020B0604020202020204" pitchFamily="34" charset="0"/>
              </a:rPr>
              <a:t>号端口来建立数据连接。</a:t>
            </a:r>
            <a:endParaRPr lang="en-US" altLang="zh-CN" dirty="0" smtClean="0">
              <a:latin typeface="Arial" panose="020B0604020202020204" pitchFamily="34" charset="0"/>
            </a:endParaRPr>
          </a:p>
          <a:p>
            <a:pPr marL="228600" indent="-228600" eaLnBrk="1" hangingPunct="1">
              <a:buFont typeface="Calibri" panose="020F0502020204030204" pitchFamily="34" charset="0"/>
              <a:buAutoNum type="arabicPeriod"/>
            </a:pPr>
            <a:r>
              <a:rPr lang="zh-CN" altLang="en-US" dirty="0" smtClean="0">
                <a:latin typeface="Arial" panose="020B0604020202020204" pitchFamily="34" charset="0"/>
              </a:rPr>
              <a:t>如果用户无权访问任何工作目录，则需要定义一个默认的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目录。执行</a:t>
            </a:r>
            <a:r>
              <a:rPr lang="en-US" altLang="zh-CN" b="1" dirty="0" smtClean="0">
                <a:latin typeface="Arial" panose="020B0604020202020204" pitchFamily="34" charset="0"/>
              </a:rPr>
              <a:t>set default ftp-directory &lt;directory location&gt;</a:t>
            </a:r>
            <a:r>
              <a:rPr lang="zh-CN" altLang="en-US" dirty="0" smtClean="0">
                <a:latin typeface="Arial" panose="020B0604020202020204" pitchFamily="34" charset="0"/>
              </a:rPr>
              <a:t>命令建立默认目录。</a:t>
            </a:r>
            <a:endParaRPr lang="en-US" altLang="zh-CN" b="1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096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992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1267" name="Notes Placeholder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dirty="0" smtClean="0">
                <a:latin typeface="Arial" panose="020B0604020202020204" pitchFamily="34" charset="0"/>
              </a:rPr>
              <a:t>安全声明：</a:t>
            </a:r>
          </a:p>
          <a:p>
            <a:pPr eaLnBrk="1" hangingPunct="1"/>
            <a:r>
              <a:rPr lang="zh-CN" altLang="en-US" dirty="0" smtClean="0">
                <a:latin typeface="Arial" panose="020B0604020202020204" pitchFamily="34" charset="0"/>
              </a:rPr>
              <a:t>为简化问题说明，本课程以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为例来描述相关技术。设备支持通过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协议、</a:t>
            </a:r>
            <a:r>
              <a:rPr lang="en-US" altLang="zh-CN" dirty="0" smtClean="0">
                <a:latin typeface="Arial" panose="020B0604020202020204" pitchFamily="34" charset="0"/>
              </a:rPr>
              <a:t>TFTP</a:t>
            </a:r>
            <a:r>
              <a:rPr lang="zh-CN" altLang="en-US" dirty="0" smtClean="0">
                <a:latin typeface="Arial" panose="020B0604020202020204" pitchFamily="34" charset="0"/>
              </a:rPr>
              <a:t>及</a:t>
            </a:r>
            <a:r>
              <a:rPr lang="en-US" altLang="zh-CN" dirty="0" smtClean="0">
                <a:latin typeface="Arial" panose="020B0604020202020204" pitchFamily="34" charset="0"/>
              </a:rPr>
              <a:t>SFTP</a:t>
            </a:r>
            <a:r>
              <a:rPr lang="zh-CN" altLang="en-US" dirty="0" smtClean="0">
                <a:latin typeface="Arial" panose="020B0604020202020204" pitchFamily="34" charset="0"/>
              </a:rPr>
              <a:t>传输文件。使用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、</a:t>
            </a:r>
            <a:r>
              <a:rPr lang="en-US" altLang="zh-CN" dirty="0" smtClean="0">
                <a:latin typeface="Arial" panose="020B0604020202020204" pitchFamily="34" charset="0"/>
              </a:rPr>
              <a:t>TFTP</a:t>
            </a:r>
            <a:r>
              <a:rPr lang="zh-CN" altLang="en-US" dirty="0" smtClean="0">
                <a:latin typeface="Arial" panose="020B0604020202020204" pitchFamily="34" charset="0"/>
              </a:rPr>
              <a:t>、</a:t>
            </a:r>
            <a:r>
              <a:rPr lang="en-US" altLang="zh-CN" dirty="0" smtClean="0">
                <a:latin typeface="Arial" panose="020B0604020202020204" pitchFamily="34" charset="0"/>
              </a:rPr>
              <a:t>SFTP v1</a:t>
            </a:r>
            <a:r>
              <a:rPr lang="zh-CN" altLang="en-US" dirty="0" smtClean="0">
                <a:latin typeface="Arial" panose="020B0604020202020204" pitchFamily="34" charset="0"/>
              </a:rPr>
              <a:t>协议存在安全风险，建议您使用</a:t>
            </a:r>
            <a:r>
              <a:rPr lang="en-US" altLang="zh-CN" dirty="0" smtClean="0">
                <a:latin typeface="Arial" panose="020B0604020202020204" pitchFamily="34" charset="0"/>
              </a:rPr>
              <a:t>SFTP v2</a:t>
            </a:r>
            <a:r>
              <a:rPr lang="zh-CN" altLang="en-US" dirty="0" smtClean="0">
                <a:latin typeface="Arial" panose="020B0604020202020204" pitchFamily="34" charset="0"/>
              </a:rPr>
              <a:t>方式进行文件操作。</a:t>
            </a:r>
            <a:endParaRPr lang="zh-CN" altLang="zh-CN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081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</p:spTree>
    <p:extLst>
      <p:ext uri="{BB962C8B-B14F-4D97-AF65-F5344CB8AC3E}">
        <p14:creationId xmlns:p14="http://schemas.microsoft.com/office/powerpoint/2010/main" val="3807017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1160463" y="4356100"/>
            <a:ext cx="45720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dirty="0" smtClean="0">
                <a:latin typeface="Arial" panose="020B0604020202020204" pitchFamily="34" charset="0"/>
              </a:rPr>
              <a:t>在企业网络中部署一台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服务器，将网络设备配置为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客户端，则可以使用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来备份或更新</a:t>
            </a:r>
            <a:r>
              <a:rPr lang="en-US" altLang="zh-CN" dirty="0" smtClean="0">
                <a:latin typeface="Arial" panose="020B0604020202020204" pitchFamily="34" charset="0"/>
              </a:rPr>
              <a:t>VRP</a:t>
            </a:r>
            <a:r>
              <a:rPr lang="zh-CN" altLang="en-US" dirty="0" smtClean="0">
                <a:latin typeface="Arial" panose="020B0604020202020204" pitchFamily="34" charset="0"/>
              </a:rPr>
              <a:t>文件和配置文件。也可以把网络设备配置为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服务器，将设备的日志文件保存到某台主机上方便查看。</a:t>
            </a:r>
            <a:endParaRPr lang="en-US" altLang="zh-CN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5247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1160463" y="4356100"/>
            <a:ext cx="45720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dirty="0" smtClean="0">
                <a:latin typeface="Arial" panose="020B0604020202020204" pitchFamily="34" charset="0"/>
              </a:rPr>
              <a:t>使用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进行文件传输时，会使用两个</a:t>
            </a:r>
            <a:r>
              <a:rPr lang="en-US" altLang="zh-CN" dirty="0" smtClean="0">
                <a:latin typeface="Arial" panose="020B0604020202020204" pitchFamily="34" charset="0"/>
              </a:rPr>
              <a:t>TCP</a:t>
            </a:r>
            <a:r>
              <a:rPr lang="zh-CN" altLang="en-US" dirty="0" smtClean="0">
                <a:latin typeface="Arial" panose="020B0604020202020204" pitchFamily="34" charset="0"/>
              </a:rPr>
              <a:t>连接。第一个连接是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客户端和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服务器间的控制连接。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服务器开启</a:t>
            </a:r>
            <a:r>
              <a:rPr lang="en-US" altLang="zh-CN" dirty="0" smtClean="0">
                <a:latin typeface="Arial" panose="020B0604020202020204" pitchFamily="34" charset="0"/>
              </a:rPr>
              <a:t>21</a:t>
            </a:r>
            <a:r>
              <a:rPr lang="zh-CN" altLang="en-US" dirty="0" smtClean="0">
                <a:latin typeface="Arial" panose="020B0604020202020204" pitchFamily="34" charset="0"/>
              </a:rPr>
              <a:t>号端口，等待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客户端发送连接请求。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客户端随机开启端口，向服务器发送建立连接的请求。控制连接用于在服务器和客户端之间传输控制命令。</a:t>
            </a:r>
            <a:endParaRPr lang="en-US" altLang="zh-CN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zh-CN" altLang="en-US" dirty="0" smtClean="0">
                <a:latin typeface="Arial" panose="020B0604020202020204" pitchFamily="34" charset="0"/>
              </a:rPr>
              <a:t>第二个连接是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客户端和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服务器间的数据连接。服务器使用</a:t>
            </a:r>
            <a:r>
              <a:rPr lang="en-US" altLang="zh-CN" dirty="0" smtClean="0">
                <a:latin typeface="Arial" panose="020B0604020202020204" pitchFamily="34" charset="0"/>
              </a:rPr>
              <a:t>TCP</a:t>
            </a:r>
            <a:r>
              <a:rPr lang="zh-CN" altLang="en-US" dirty="0" smtClean="0">
                <a:latin typeface="Arial" panose="020B0604020202020204" pitchFamily="34" charset="0"/>
              </a:rPr>
              <a:t>的</a:t>
            </a:r>
            <a:r>
              <a:rPr lang="en-US" altLang="zh-CN" dirty="0" smtClean="0">
                <a:latin typeface="Arial" panose="020B0604020202020204" pitchFamily="34" charset="0"/>
              </a:rPr>
              <a:t>20</a:t>
            </a:r>
            <a:r>
              <a:rPr lang="zh-CN" altLang="en-US" dirty="0" smtClean="0">
                <a:latin typeface="Arial" panose="020B0604020202020204" pitchFamily="34" charset="0"/>
              </a:rPr>
              <a:t>号端口与客户端建立数据连接。通常情况下，服务器主动建立或中断数据连接。</a:t>
            </a:r>
          </a:p>
        </p:txBody>
      </p:sp>
    </p:spTree>
    <p:extLst>
      <p:ext uri="{BB962C8B-B14F-4D97-AF65-F5344CB8AC3E}">
        <p14:creationId xmlns:p14="http://schemas.microsoft.com/office/powerpoint/2010/main" val="416135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1160463" y="4356100"/>
            <a:ext cx="45720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eaLnBrk="1" hangingPunct="1"/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传输数据时支持两种传输模式：</a:t>
            </a:r>
            <a:r>
              <a:rPr lang="en-US" altLang="zh-CN" dirty="0" smtClean="0">
                <a:latin typeface="Arial" panose="020B0604020202020204" pitchFamily="34" charset="0"/>
              </a:rPr>
              <a:t>ASCII</a:t>
            </a:r>
            <a:r>
              <a:rPr lang="zh-CN" altLang="en-US" dirty="0" smtClean="0">
                <a:latin typeface="Arial" panose="020B0604020202020204" pitchFamily="34" charset="0"/>
              </a:rPr>
              <a:t>模式和二进制模式。</a:t>
            </a:r>
            <a:endParaRPr lang="en-US" altLang="zh-CN" dirty="0" smtClean="0">
              <a:latin typeface="Arial" panose="020B0604020202020204" pitchFamily="34" charset="0"/>
            </a:endParaRPr>
          </a:p>
          <a:p>
            <a:pPr marL="0" lvl="1" eaLnBrk="1" hangingPunct="1"/>
            <a:r>
              <a:rPr lang="en-US" altLang="zh-CN" dirty="0" smtClean="0">
                <a:latin typeface="Arial" panose="020B0604020202020204" pitchFamily="34" charset="0"/>
              </a:rPr>
              <a:t>ASCII</a:t>
            </a:r>
            <a:r>
              <a:rPr lang="zh-CN" altLang="en-US" dirty="0" smtClean="0">
                <a:latin typeface="Arial" panose="020B0604020202020204" pitchFamily="34" charset="0"/>
              </a:rPr>
              <a:t>模式用于传输文本。发送端的字符在发送前被转换成</a:t>
            </a:r>
            <a:r>
              <a:rPr lang="en-US" altLang="zh-CN" dirty="0" smtClean="0">
                <a:latin typeface="Arial" panose="020B0604020202020204" pitchFamily="34" charset="0"/>
              </a:rPr>
              <a:t>ASCII</a:t>
            </a:r>
            <a:r>
              <a:rPr lang="zh-CN" altLang="en-US" dirty="0" smtClean="0">
                <a:latin typeface="Arial" panose="020B0604020202020204" pitchFamily="34" charset="0"/>
              </a:rPr>
              <a:t>码格式之后进行传输，接收端收到之后再将其转换成字符。二进制模式常用于发送图片文件和程序文件。发送端在发送这些文件时无需转换格式，即可传输。</a:t>
            </a:r>
            <a:endParaRPr lang="en-US" altLang="zh-CN" dirty="0" smtClean="0">
              <a:latin typeface="Arial" panose="020B0604020202020204" pitchFamily="34" charset="0"/>
            </a:endParaRPr>
          </a:p>
          <a:p>
            <a:pPr eaLnBrk="1" hangingPunct="1"/>
            <a:endParaRPr lang="zh-CN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564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1160463" y="4356100"/>
            <a:ext cx="45720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dirty="0" smtClean="0">
                <a:latin typeface="Arial" panose="020B0604020202020204" pitchFamily="34" charset="0"/>
              </a:rPr>
              <a:t>ARG3</a:t>
            </a:r>
            <a:r>
              <a:rPr lang="zh-CN" altLang="en-US" dirty="0" smtClean="0">
                <a:latin typeface="Arial" panose="020B0604020202020204" pitchFamily="34" charset="0"/>
              </a:rPr>
              <a:t>系列路由器和</a:t>
            </a:r>
            <a:r>
              <a:rPr lang="en-US" altLang="zh-CN" dirty="0" smtClean="0">
                <a:latin typeface="Arial" panose="020B0604020202020204" pitchFamily="34" charset="0"/>
              </a:rPr>
              <a:t>X7</a:t>
            </a:r>
            <a:r>
              <a:rPr lang="zh-CN" altLang="en-US" dirty="0" smtClean="0">
                <a:latin typeface="Arial" panose="020B0604020202020204" pitchFamily="34" charset="0"/>
              </a:rPr>
              <a:t>系列交换机均可提供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功能。</a:t>
            </a:r>
            <a:endParaRPr lang="en-US" altLang="zh-CN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zh-CN" altLang="en-US" dirty="0" smtClean="0">
                <a:latin typeface="Arial" panose="020B0604020202020204" pitchFamily="34" charset="0"/>
              </a:rPr>
              <a:t>执行</a:t>
            </a:r>
            <a:r>
              <a:rPr lang="en-US" altLang="zh-CN" b="1" dirty="0" smtClean="0">
                <a:latin typeface="Arial" panose="020B0604020202020204" pitchFamily="34" charset="0"/>
              </a:rPr>
              <a:t>ftp server enable</a:t>
            </a:r>
            <a:r>
              <a:rPr lang="zh-CN" altLang="en-US" dirty="0" smtClean="0">
                <a:latin typeface="Arial" panose="020B0604020202020204" pitchFamily="34" charset="0"/>
              </a:rPr>
              <a:t>命令使能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功能。</a:t>
            </a:r>
            <a:endParaRPr lang="en-US" altLang="zh-CN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zh-CN" altLang="en-US" dirty="0" smtClean="0">
                <a:latin typeface="Arial" panose="020B0604020202020204" pitchFamily="34" charset="0"/>
              </a:rPr>
              <a:t>执行</a:t>
            </a:r>
            <a:r>
              <a:rPr lang="en-US" altLang="zh-CN" b="1" dirty="0" smtClean="0">
                <a:latin typeface="Arial" panose="020B0604020202020204" pitchFamily="34" charset="0"/>
              </a:rPr>
              <a:t>set default ftp-directory</a:t>
            </a:r>
            <a:r>
              <a:rPr lang="zh-CN" altLang="en-US" dirty="0" smtClean="0">
                <a:latin typeface="Arial" panose="020B0604020202020204" pitchFamily="34" charset="0"/>
              </a:rPr>
              <a:t>命令设置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用户的默认工作目录。</a:t>
            </a:r>
          </a:p>
        </p:txBody>
      </p:sp>
    </p:spTree>
    <p:extLst>
      <p:ext uri="{BB962C8B-B14F-4D97-AF65-F5344CB8AC3E}">
        <p14:creationId xmlns:p14="http://schemas.microsoft.com/office/powerpoint/2010/main" val="4169376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1160463" y="4356100"/>
            <a:ext cx="45720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dirty="0" smtClean="0">
                <a:latin typeface="Arial" panose="020B0604020202020204" pitchFamily="34" charset="0"/>
              </a:rPr>
              <a:t>在配置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服务器时，</a:t>
            </a:r>
            <a:r>
              <a:rPr lang="zh-CN" altLang="zh-CN" dirty="0" smtClean="0">
                <a:latin typeface="Arial" panose="020B0604020202020204" pitchFamily="34" charset="0"/>
              </a:rPr>
              <a:t>可以</a:t>
            </a:r>
            <a:r>
              <a:rPr lang="zh-CN" altLang="en-US" dirty="0" smtClean="0">
                <a:latin typeface="Arial" panose="020B0604020202020204" pitchFamily="34" charset="0"/>
              </a:rPr>
              <a:t>使用</a:t>
            </a:r>
            <a:r>
              <a:rPr lang="en-US" altLang="zh-CN" dirty="0" smtClean="0">
                <a:latin typeface="Arial" panose="020B0604020202020204" pitchFamily="34" charset="0"/>
              </a:rPr>
              <a:t>AAA</a:t>
            </a:r>
            <a:r>
              <a:rPr lang="zh-CN" altLang="zh-CN" dirty="0" smtClean="0">
                <a:latin typeface="Arial" panose="020B0604020202020204" pitchFamily="34" charset="0"/>
              </a:rPr>
              <a:t>为每个用户</a:t>
            </a:r>
            <a:r>
              <a:rPr lang="zh-CN" altLang="en-US" dirty="0" smtClean="0">
                <a:latin typeface="Arial" panose="020B0604020202020204" pitchFamily="34" charset="0"/>
              </a:rPr>
              <a:t>分别配置</a:t>
            </a:r>
            <a:r>
              <a:rPr lang="zh-CN" altLang="zh-CN" dirty="0" smtClean="0">
                <a:latin typeface="Arial" panose="020B0604020202020204" pitchFamily="34" charset="0"/>
              </a:rPr>
              <a:t>登录账号</a:t>
            </a:r>
            <a:r>
              <a:rPr lang="zh-CN" altLang="en-US" dirty="0" smtClean="0">
                <a:latin typeface="Arial" panose="020B0604020202020204" pitchFamily="34" charset="0"/>
              </a:rPr>
              <a:t>和</a:t>
            </a:r>
            <a:r>
              <a:rPr lang="zh-CN" altLang="zh-CN" dirty="0" smtClean="0">
                <a:latin typeface="Arial" panose="020B0604020202020204" pitchFamily="34" charset="0"/>
              </a:rPr>
              <a:t>访问权限。</a:t>
            </a:r>
            <a:endParaRPr lang="en-US" altLang="zh-CN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zh-CN" b="1" dirty="0" err="1" smtClean="0">
                <a:latin typeface="Arial" panose="020B0604020202020204" pitchFamily="34" charset="0"/>
              </a:rPr>
              <a:t>aaa</a:t>
            </a:r>
            <a:r>
              <a:rPr lang="zh-CN" altLang="en-US" dirty="0" smtClean="0">
                <a:latin typeface="Arial" panose="020B0604020202020204" pitchFamily="34" charset="0"/>
              </a:rPr>
              <a:t>命令用来进入</a:t>
            </a:r>
            <a:r>
              <a:rPr lang="en-US" altLang="zh-CN" dirty="0" smtClean="0">
                <a:latin typeface="Arial" panose="020B0604020202020204" pitchFamily="34" charset="0"/>
              </a:rPr>
              <a:t>AAA</a:t>
            </a:r>
            <a:r>
              <a:rPr lang="zh-CN" altLang="en-US" dirty="0" smtClean="0">
                <a:latin typeface="Arial" panose="020B0604020202020204" pitchFamily="34" charset="0"/>
              </a:rPr>
              <a:t>视图。</a:t>
            </a:r>
            <a:endParaRPr lang="en-US" altLang="zh-CN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zh-CN" b="1" dirty="0" smtClean="0">
                <a:latin typeface="Arial" panose="020B0604020202020204" pitchFamily="34" charset="0"/>
              </a:rPr>
              <a:t>local-user</a:t>
            </a:r>
            <a:r>
              <a:rPr lang="en-US" altLang="zh-CN" dirty="0" smtClean="0">
                <a:latin typeface="Arial" panose="020B0604020202020204" pitchFamily="34" charset="0"/>
              </a:rPr>
              <a:t> </a:t>
            </a:r>
            <a:r>
              <a:rPr lang="en-US" altLang="zh-CN" i="1" dirty="0" smtClean="0">
                <a:latin typeface="Arial" panose="020B0604020202020204" pitchFamily="34" charset="0"/>
              </a:rPr>
              <a:t>user-name</a:t>
            </a:r>
            <a:r>
              <a:rPr lang="en-US" altLang="zh-CN" dirty="0" smtClean="0">
                <a:latin typeface="Arial" panose="020B0604020202020204" pitchFamily="34" charset="0"/>
              </a:rPr>
              <a:t> { </a:t>
            </a:r>
            <a:r>
              <a:rPr lang="en-US" altLang="zh-CN" b="1" dirty="0" smtClean="0">
                <a:latin typeface="Arial" panose="020B0604020202020204" pitchFamily="34" charset="0"/>
              </a:rPr>
              <a:t>access-limit</a:t>
            </a:r>
            <a:r>
              <a:rPr lang="en-US" altLang="zh-CN" dirty="0" smtClean="0">
                <a:latin typeface="Arial" panose="020B0604020202020204" pitchFamily="34" charset="0"/>
              </a:rPr>
              <a:t> </a:t>
            </a:r>
            <a:r>
              <a:rPr lang="en-US" altLang="zh-CN" i="1" dirty="0" smtClean="0">
                <a:latin typeface="Arial" panose="020B0604020202020204" pitchFamily="34" charset="0"/>
              </a:rPr>
              <a:t>max-number</a:t>
            </a:r>
            <a:r>
              <a:rPr lang="en-US" altLang="zh-CN" dirty="0" smtClean="0">
                <a:latin typeface="Arial" panose="020B0604020202020204" pitchFamily="34" charset="0"/>
              </a:rPr>
              <a:t> | </a:t>
            </a:r>
            <a:r>
              <a:rPr lang="en-US" altLang="zh-CN" b="1" dirty="0" smtClean="0">
                <a:latin typeface="Arial" panose="020B0604020202020204" pitchFamily="34" charset="0"/>
              </a:rPr>
              <a:t>ftp-directory</a:t>
            </a:r>
            <a:r>
              <a:rPr lang="en-US" altLang="zh-CN" dirty="0" smtClean="0">
                <a:latin typeface="Arial" panose="020B0604020202020204" pitchFamily="34" charset="0"/>
              </a:rPr>
              <a:t> </a:t>
            </a:r>
            <a:r>
              <a:rPr lang="en-US" altLang="zh-CN" i="1" dirty="0" smtClean="0">
                <a:latin typeface="Arial" panose="020B0604020202020204" pitchFamily="34" charset="0"/>
              </a:rPr>
              <a:t>directory</a:t>
            </a:r>
            <a:r>
              <a:rPr lang="en-US" altLang="zh-CN" dirty="0" smtClean="0">
                <a:latin typeface="Arial" panose="020B0604020202020204" pitchFamily="34" charset="0"/>
              </a:rPr>
              <a:t> | </a:t>
            </a:r>
            <a:r>
              <a:rPr lang="en-US" altLang="zh-CN" b="1" dirty="0" smtClean="0">
                <a:latin typeface="Arial" panose="020B0604020202020204" pitchFamily="34" charset="0"/>
              </a:rPr>
              <a:t>idle-timeout </a:t>
            </a:r>
            <a:r>
              <a:rPr lang="en-US" altLang="zh-CN" i="1" dirty="0" smtClean="0">
                <a:latin typeface="Arial" panose="020B0604020202020204" pitchFamily="34" charset="0"/>
              </a:rPr>
              <a:t>minutes</a:t>
            </a:r>
            <a:r>
              <a:rPr lang="en-US" altLang="zh-CN" dirty="0" smtClean="0">
                <a:latin typeface="Arial" panose="020B0604020202020204" pitchFamily="34" charset="0"/>
              </a:rPr>
              <a:t> [ </a:t>
            </a:r>
            <a:r>
              <a:rPr lang="en-US" altLang="zh-CN" i="1" dirty="0" smtClean="0">
                <a:latin typeface="Arial" panose="020B0604020202020204" pitchFamily="34" charset="0"/>
              </a:rPr>
              <a:t>seconds</a:t>
            </a:r>
            <a:r>
              <a:rPr lang="en-US" altLang="zh-CN" dirty="0" smtClean="0">
                <a:latin typeface="Arial" panose="020B0604020202020204" pitchFamily="34" charset="0"/>
              </a:rPr>
              <a:t> ] | </a:t>
            </a:r>
            <a:r>
              <a:rPr lang="en-US" altLang="zh-CN" b="1" dirty="0" smtClean="0">
                <a:latin typeface="Arial" panose="020B0604020202020204" pitchFamily="34" charset="0"/>
              </a:rPr>
              <a:t>password</a:t>
            </a:r>
            <a:r>
              <a:rPr lang="en-US" altLang="zh-CN" dirty="0" smtClean="0">
                <a:latin typeface="Arial" panose="020B0604020202020204" pitchFamily="34" charset="0"/>
              </a:rPr>
              <a:t> </a:t>
            </a:r>
            <a:r>
              <a:rPr lang="en-US" altLang="zh-CN" b="1" dirty="0" smtClean="0">
                <a:latin typeface="Arial" panose="020B0604020202020204" pitchFamily="34" charset="0"/>
              </a:rPr>
              <a:t>cipher</a:t>
            </a:r>
            <a:r>
              <a:rPr lang="en-US" altLang="zh-CN" dirty="0" smtClean="0">
                <a:latin typeface="Arial" panose="020B0604020202020204" pitchFamily="34" charset="0"/>
              </a:rPr>
              <a:t> </a:t>
            </a:r>
            <a:r>
              <a:rPr lang="en-US" altLang="zh-CN" i="1" dirty="0" smtClean="0">
                <a:latin typeface="Arial" panose="020B0604020202020204" pitchFamily="34" charset="0"/>
              </a:rPr>
              <a:t>password</a:t>
            </a:r>
            <a:r>
              <a:rPr lang="en-US" altLang="zh-CN" dirty="0" smtClean="0">
                <a:latin typeface="Arial" panose="020B0604020202020204" pitchFamily="34" charset="0"/>
              </a:rPr>
              <a:t> [ </a:t>
            </a:r>
            <a:r>
              <a:rPr lang="en-US" altLang="zh-CN" b="1" dirty="0" smtClean="0">
                <a:latin typeface="Arial" panose="020B0604020202020204" pitchFamily="34" charset="0"/>
              </a:rPr>
              <a:t>opt</a:t>
            </a:r>
            <a:r>
              <a:rPr lang="en-US" altLang="zh-CN" dirty="0" smtClean="0">
                <a:latin typeface="Arial" panose="020B0604020202020204" pitchFamily="34" charset="0"/>
              </a:rPr>
              <a:t> ] | </a:t>
            </a:r>
            <a:r>
              <a:rPr lang="en-US" altLang="zh-CN" b="1" dirty="0" smtClean="0">
                <a:latin typeface="Arial" panose="020B0604020202020204" pitchFamily="34" charset="0"/>
              </a:rPr>
              <a:t>privilege</a:t>
            </a:r>
            <a:r>
              <a:rPr lang="en-US" altLang="zh-CN" dirty="0" smtClean="0">
                <a:latin typeface="Arial" panose="020B0604020202020204" pitchFamily="34" charset="0"/>
              </a:rPr>
              <a:t> </a:t>
            </a:r>
            <a:r>
              <a:rPr lang="en-US" altLang="zh-CN" b="1" dirty="0" smtClean="0">
                <a:latin typeface="Arial" panose="020B0604020202020204" pitchFamily="34" charset="0"/>
              </a:rPr>
              <a:t>level</a:t>
            </a:r>
            <a:r>
              <a:rPr lang="en-US" altLang="zh-CN" dirty="0" smtClean="0">
                <a:latin typeface="Arial" panose="020B0604020202020204" pitchFamily="34" charset="0"/>
              </a:rPr>
              <a:t> </a:t>
            </a:r>
            <a:r>
              <a:rPr lang="en-US" altLang="zh-CN" i="1" dirty="0" err="1" smtClean="0">
                <a:latin typeface="Arial" panose="020B0604020202020204" pitchFamily="34" charset="0"/>
              </a:rPr>
              <a:t>level</a:t>
            </a:r>
            <a:r>
              <a:rPr lang="en-US" altLang="zh-CN" dirty="0" smtClean="0">
                <a:latin typeface="Arial" panose="020B0604020202020204" pitchFamily="34" charset="0"/>
              </a:rPr>
              <a:t> | </a:t>
            </a:r>
            <a:r>
              <a:rPr lang="en-US" altLang="zh-CN" b="1" dirty="0" smtClean="0">
                <a:latin typeface="Arial" panose="020B0604020202020204" pitchFamily="34" charset="0"/>
              </a:rPr>
              <a:t>state</a:t>
            </a:r>
            <a:r>
              <a:rPr lang="en-US" altLang="zh-CN" dirty="0" smtClean="0">
                <a:latin typeface="Arial" panose="020B0604020202020204" pitchFamily="34" charset="0"/>
              </a:rPr>
              <a:t> {</a:t>
            </a:r>
            <a:r>
              <a:rPr lang="en-US" altLang="zh-CN" b="1" dirty="0" smtClean="0">
                <a:latin typeface="Arial" panose="020B0604020202020204" pitchFamily="34" charset="0"/>
              </a:rPr>
              <a:t>active</a:t>
            </a:r>
            <a:r>
              <a:rPr lang="en-US" altLang="zh-CN" dirty="0" smtClean="0">
                <a:latin typeface="Arial" panose="020B0604020202020204" pitchFamily="34" charset="0"/>
              </a:rPr>
              <a:t> | </a:t>
            </a:r>
            <a:r>
              <a:rPr lang="en-US" altLang="zh-CN" b="1" dirty="0" smtClean="0">
                <a:latin typeface="Arial" panose="020B0604020202020204" pitchFamily="34" charset="0"/>
              </a:rPr>
              <a:t>block</a:t>
            </a:r>
            <a:r>
              <a:rPr lang="en-US" altLang="zh-CN" dirty="0" smtClean="0">
                <a:latin typeface="Arial" panose="020B0604020202020204" pitchFamily="34" charset="0"/>
              </a:rPr>
              <a:t> } } </a:t>
            </a:r>
            <a:r>
              <a:rPr lang="en-US" altLang="zh-CN" baseline="30000" dirty="0" smtClean="0">
                <a:latin typeface="Arial" panose="020B0604020202020204" pitchFamily="34" charset="0"/>
              </a:rPr>
              <a:t>*</a:t>
            </a:r>
            <a:r>
              <a:rPr lang="zh-CN" altLang="en-US" dirty="0" smtClean="0">
                <a:latin typeface="Arial" panose="020B0604020202020204" pitchFamily="34" charset="0"/>
              </a:rPr>
              <a:t>命令用来创建本地用户，并配置本地用户的各项参数。</a:t>
            </a:r>
            <a:endParaRPr lang="en-US" altLang="zh-CN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zh-CN" i="1" dirty="0" smtClean="0">
                <a:latin typeface="Arial" panose="020B0604020202020204" pitchFamily="34" charset="0"/>
              </a:rPr>
              <a:t>user-name</a:t>
            </a:r>
            <a:r>
              <a:rPr lang="zh-CN" altLang="en-US" dirty="0" smtClean="0">
                <a:latin typeface="Arial" panose="020B0604020202020204" pitchFamily="34" charset="0"/>
              </a:rPr>
              <a:t>指定用户名。</a:t>
            </a:r>
            <a:endParaRPr lang="en-US" altLang="zh-CN" i="1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zh-CN" b="1" dirty="0" smtClean="0">
                <a:latin typeface="Arial" panose="020B0604020202020204" pitchFamily="34" charset="0"/>
              </a:rPr>
              <a:t>local-user</a:t>
            </a:r>
            <a:r>
              <a:rPr lang="en-US" altLang="zh-CN" dirty="0" smtClean="0">
                <a:latin typeface="Arial" panose="020B0604020202020204" pitchFamily="34" charset="0"/>
              </a:rPr>
              <a:t> </a:t>
            </a:r>
            <a:r>
              <a:rPr lang="en-US" altLang="zh-CN" dirty="0" err="1" smtClean="0">
                <a:latin typeface="Arial" panose="020B0604020202020204" pitchFamily="34" charset="0"/>
              </a:rPr>
              <a:t>huawei</a:t>
            </a:r>
            <a:r>
              <a:rPr lang="en-US" altLang="zh-CN" dirty="0" smtClean="0">
                <a:latin typeface="Arial" panose="020B0604020202020204" pitchFamily="34" charset="0"/>
              </a:rPr>
              <a:t> </a:t>
            </a:r>
            <a:r>
              <a:rPr lang="en-US" altLang="zh-CN" b="1" dirty="0" smtClean="0">
                <a:latin typeface="Arial" panose="020B0604020202020204" pitchFamily="34" charset="0"/>
              </a:rPr>
              <a:t>service-type 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命令用来配置本地用户的接入类型为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。</a:t>
            </a:r>
            <a:endParaRPr lang="en-US" altLang="zh-CN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zh-CN" b="1" dirty="0" smtClean="0">
                <a:latin typeface="Arial" panose="020B0604020202020204" pitchFamily="34" charset="0"/>
              </a:rPr>
              <a:t>ftp-directory</a:t>
            </a:r>
            <a:r>
              <a:rPr lang="zh-CN" altLang="en-US" dirty="0" smtClean="0">
                <a:latin typeface="Arial" panose="020B0604020202020204" pitchFamily="34" charset="0"/>
              </a:rPr>
              <a:t>指定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用户可访问的目录。如果不配置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用户可访问的目录，则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用户无法登录设备。</a:t>
            </a:r>
            <a:endParaRPr lang="en-US" altLang="zh-CN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zh-CN" b="1" dirty="0" smtClean="0">
                <a:latin typeface="Arial" panose="020B0604020202020204" pitchFamily="34" charset="0"/>
              </a:rPr>
              <a:t>access-limit</a:t>
            </a:r>
            <a:r>
              <a:rPr lang="zh-CN" altLang="en-US" dirty="0" smtClean="0">
                <a:latin typeface="Arial" panose="020B0604020202020204" pitchFamily="34" charset="0"/>
              </a:rPr>
              <a:t>指定用户名可建立的最大连接数目。</a:t>
            </a:r>
            <a:endParaRPr lang="en-US" altLang="zh-CN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zh-CN" b="1" dirty="0" smtClean="0">
                <a:latin typeface="Arial" panose="020B0604020202020204" pitchFamily="34" charset="0"/>
              </a:rPr>
              <a:t>idle-timeout</a:t>
            </a:r>
            <a:r>
              <a:rPr lang="zh-CN" altLang="en-US" dirty="0" smtClean="0">
                <a:latin typeface="Arial" panose="020B0604020202020204" pitchFamily="34" charset="0"/>
              </a:rPr>
              <a:t>指定用户的闲置超时时间。</a:t>
            </a:r>
            <a:endParaRPr lang="en-US" altLang="zh-CN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zh-CN" b="1" dirty="0" smtClean="0">
                <a:latin typeface="Arial" panose="020B0604020202020204" pitchFamily="34" charset="0"/>
              </a:rPr>
              <a:t>privilege</a:t>
            </a:r>
            <a:r>
              <a:rPr lang="en-US" altLang="zh-CN" dirty="0" smtClean="0">
                <a:latin typeface="Arial" panose="020B0604020202020204" pitchFamily="34" charset="0"/>
              </a:rPr>
              <a:t> </a:t>
            </a:r>
            <a:r>
              <a:rPr lang="en-US" altLang="zh-CN" b="1" dirty="0" smtClean="0">
                <a:latin typeface="Arial" panose="020B0604020202020204" pitchFamily="34" charset="0"/>
              </a:rPr>
              <a:t>level</a:t>
            </a:r>
            <a:r>
              <a:rPr lang="zh-CN" altLang="en-US" dirty="0" smtClean="0">
                <a:latin typeface="Arial" panose="020B0604020202020204" pitchFamily="34" charset="0"/>
              </a:rPr>
              <a:t>指定用户的优先级。</a:t>
            </a:r>
          </a:p>
        </p:txBody>
      </p:sp>
    </p:spTree>
    <p:extLst>
      <p:ext uri="{BB962C8B-B14F-4D97-AF65-F5344CB8AC3E}">
        <p14:creationId xmlns:p14="http://schemas.microsoft.com/office/powerpoint/2010/main" val="3613356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1160463" y="4356100"/>
            <a:ext cx="45720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b="1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命令用来与远程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服务器建立控制连接，并进入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客户端视图。</a:t>
            </a:r>
            <a:endParaRPr lang="en-US" altLang="zh-CN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zh-CN" b="1" dirty="0" smtClean="0">
                <a:latin typeface="Arial" panose="020B0604020202020204" pitchFamily="34" charset="0"/>
              </a:rPr>
              <a:t>binary</a:t>
            </a:r>
            <a:r>
              <a:rPr lang="zh-CN" altLang="en-US" dirty="0" smtClean="0">
                <a:latin typeface="Arial" panose="020B0604020202020204" pitchFamily="34" charset="0"/>
              </a:rPr>
              <a:t>命令用来在设备作为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客户端时设置文件传输方式为</a:t>
            </a:r>
            <a:r>
              <a:rPr lang="en-US" altLang="zh-CN" dirty="0" smtClean="0">
                <a:latin typeface="Arial" panose="020B0604020202020204" pitchFamily="34" charset="0"/>
              </a:rPr>
              <a:t>Binary</a:t>
            </a:r>
            <a:r>
              <a:rPr lang="zh-CN" altLang="en-US" dirty="0" smtClean="0">
                <a:latin typeface="Arial" panose="020B0604020202020204" pitchFamily="34" charset="0"/>
              </a:rPr>
              <a:t>模式，又称二进制模式。</a:t>
            </a:r>
          </a:p>
          <a:p>
            <a:pPr eaLnBrk="1" hangingPunct="1"/>
            <a:r>
              <a:rPr lang="zh-CN" altLang="en-US" dirty="0" smtClean="0">
                <a:latin typeface="Arial" panose="020B0604020202020204" pitchFamily="34" charset="0"/>
              </a:rPr>
              <a:t>缺省情况下，文件传输方式为</a:t>
            </a:r>
            <a:r>
              <a:rPr lang="en-US" altLang="zh-CN" dirty="0" smtClean="0">
                <a:latin typeface="Arial" panose="020B0604020202020204" pitchFamily="34" charset="0"/>
              </a:rPr>
              <a:t>ASCII</a:t>
            </a:r>
            <a:r>
              <a:rPr lang="zh-CN" altLang="en-US" dirty="0" smtClean="0">
                <a:latin typeface="Arial" panose="020B0604020202020204" pitchFamily="34" charset="0"/>
              </a:rPr>
              <a:t>模式。</a:t>
            </a:r>
          </a:p>
          <a:p>
            <a:pPr eaLnBrk="1" hangingPunct="1"/>
            <a:r>
              <a:rPr lang="en-US" altLang="zh-CN" b="1" dirty="0" smtClean="0">
                <a:latin typeface="Arial" panose="020B0604020202020204" pitchFamily="34" charset="0"/>
              </a:rPr>
              <a:t>get</a:t>
            </a:r>
            <a:r>
              <a:rPr lang="zh-CN" altLang="en-US" dirty="0" smtClean="0">
                <a:latin typeface="Arial" panose="020B0604020202020204" pitchFamily="34" charset="0"/>
              </a:rPr>
              <a:t>命令用来从远程</a:t>
            </a:r>
            <a:r>
              <a:rPr lang="en-US" altLang="zh-CN" dirty="0" smtClean="0">
                <a:latin typeface="Arial" panose="020B0604020202020204" pitchFamily="34" charset="0"/>
              </a:rPr>
              <a:t>FTP</a:t>
            </a:r>
            <a:r>
              <a:rPr lang="zh-CN" altLang="en-US" dirty="0" smtClean="0">
                <a:latin typeface="Arial" panose="020B0604020202020204" pitchFamily="34" charset="0"/>
              </a:rPr>
              <a:t>服务器下载文件并保存在本地。</a:t>
            </a:r>
            <a:endParaRPr lang="en-US" altLang="zh-CN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81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76" descr="新版面封面－红色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413"/>
            <a:ext cx="9144000" cy="314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图片 77" descr="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613" y="5578475"/>
            <a:ext cx="8207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本框 4"/>
          <p:cNvSpPr txBox="1">
            <a:spLocks noChangeArrowheads="1"/>
          </p:cNvSpPr>
          <p:nvPr userDrawn="1"/>
        </p:nvSpPr>
        <p:spPr bwMode="auto">
          <a:xfrm>
            <a:off x="755650" y="6205538"/>
            <a:ext cx="2616200" cy="2619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78220" tIns="39109" rIns="78220" bIns="39109">
            <a:spAutoFit/>
          </a:bodyPr>
          <a:lstStyle>
            <a:lvl1pPr defTabSz="784225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defTabSz="784225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defTabSz="784225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defTabSz="784225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defTabSz="784225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defTabSz="784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defTabSz="784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defTabSz="784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defTabSz="784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defRPr/>
            </a:pPr>
            <a:r>
              <a:rPr lang="en-US" altLang="zh-CN" sz="1200" dirty="0">
                <a:latin typeface="FrutigerNext LT Bold" charset="0"/>
                <a:ea typeface="MS PGothic" pitchFamily="34" charset="-128"/>
              </a:rPr>
              <a:t>HUAWEI TECHNOLOGIES CO., LTD.</a:t>
            </a:r>
            <a:endParaRPr lang="en-US" altLang="zh-CN" dirty="0">
              <a:ea typeface="MS PGothic" pitchFamily="34" charset="-128"/>
            </a:endParaRPr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755650" y="2263775"/>
            <a:ext cx="5688013" cy="5794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矩形 6"/>
          <p:cNvSpPr>
            <a:spLocks noGrp="1" noChangeArrowheads="1"/>
          </p:cNvSpPr>
          <p:nvPr>
            <p:ph type="dt" sz="quarter" idx="10"/>
          </p:nvPr>
        </p:nvSpPr>
        <p:spPr>
          <a:xfrm>
            <a:off x="649288" y="669925"/>
            <a:ext cx="2530475" cy="476250"/>
          </a:xfrm>
        </p:spPr>
        <p:txBody>
          <a:bodyPr lIns="91440" tIns="45720" rIns="91440" bIns="45720"/>
          <a:lstStyle>
            <a:lvl1pPr defTabSz="914400" eaLnBrk="1" hangingPunct="1">
              <a:lnSpc>
                <a:spcPct val="100000"/>
              </a:lnSpc>
              <a:defRPr kumimoji="1" sz="1400">
                <a:solidFill>
                  <a:srgbClr val="808080"/>
                </a:solidFill>
                <a:latin typeface="FrutigerNext LT Bold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9305302"/>
      </p:ext>
    </p:extLst>
  </p:cSld>
  <p:clrMapOvr>
    <a:masterClrMapping/>
  </p:clrMapOvr>
  <p:transition spd="slow" advClick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idx="11"/>
          </p:nvPr>
        </p:nvSpPr>
        <p:spPr>
          <a:xfrm>
            <a:off x="387350" y="1393825"/>
            <a:ext cx="7929563" cy="4195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</p:txBody>
      </p:sp>
      <p:sp>
        <p:nvSpPr>
          <p:cNvPr id="4" name="Rectangle 7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02DF298B-0ECE-4086-BC52-831F557D259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7390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95536" y="1393478"/>
            <a:ext cx="3887787" cy="419576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92650" y="1393478"/>
            <a:ext cx="3889375" cy="419576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7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CDAE4E8-0D05-43E4-A781-5F446C02B80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7129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3502613"/>
      </p:ext>
    </p:extLst>
  </p:cSld>
  <p:clrMapOvr>
    <a:masterClrMapping/>
  </p:clrMapOvr>
  <p:transition advClick="0" advTm="800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3834183"/>
      </p:ext>
    </p:extLst>
  </p:cSld>
  <p:clrMapOvr>
    <a:masterClrMapping/>
  </p:clrMapOvr>
  <p:transition advClick="0" advTm="8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2" descr="d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文本框 3"/>
          <p:cNvSpPr txBox="1">
            <a:spLocks noChangeArrowheads="1"/>
          </p:cNvSpPr>
          <p:nvPr/>
        </p:nvSpPr>
        <p:spPr bwMode="auto">
          <a:xfrm>
            <a:off x="652463" y="6438900"/>
            <a:ext cx="2752725" cy="2619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80098" tIns="40050" rIns="80098" bIns="4005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defRPr/>
            </a:pPr>
            <a:r>
              <a:rPr lang="en-US" altLang="zh-CN" sz="1200" dirty="0">
                <a:latin typeface="FrutigerNext LT Bold" charset="0"/>
                <a:ea typeface="MS PGothic" pitchFamily="34" charset="-128"/>
              </a:rPr>
              <a:t>HUAWEI TECHNOLOGIES CO., LTD.</a:t>
            </a:r>
            <a:endParaRPr lang="en-US" altLang="zh-CN" sz="2200" dirty="0">
              <a:ea typeface="MS PGothic" pitchFamily="34" charset="-128"/>
            </a:endParaRPr>
          </a:p>
        </p:txBody>
      </p:sp>
      <p:pic>
        <p:nvPicPr>
          <p:cNvPr id="1028" name="图片 4" descr="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75" y="63992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矩形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61113" y="6489700"/>
            <a:ext cx="2097087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5000"/>
              </a:lnSpc>
              <a:defRPr sz="1200" smtClean="0">
                <a:latin typeface="FrutigerNext LT Bold" panose="020B0803040504020204" pitchFamily="34" charset="0"/>
              </a:defRPr>
            </a:lvl1pPr>
          </a:lstStyle>
          <a:p>
            <a:pPr>
              <a:defRPr/>
            </a:pPr>
            <a:r>
              <a:rPr lang="de-DE" altLang="zh-CN"/>
              <a:t>Page </a:t>
            </a:r>
            <a:fld id="{6F789F9A-8B29-4A5F-9C8A-1800DD3E1A3C}" type="slidenum">
              <a:rPr lang="de-DE" altLang="zh-CN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1030" name="矩形 6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333375"/>
            <a:ext cx="77454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1" name="矩形 7"/>
          <p:cNvSpPr>
            <a:spLocks noChangeArrowheads="1"/>
          </p:cNvSpPr>
          <p:nvPr/>
        </p:nvSpPr>
        <p:spPr bwMode="auto">
          <a:xfrm>
            <a:off x="3892550" y="6438900"/>
            <a:ext cx="15494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067" tIns="40030" rIns="80067" bIns="40030">
            <a:spAutoFit/>
          </a:bodyPr>
          <a:lstStyle>
            <a:lvl1pPr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latin typeface="FrutigerNext LT Bold" panose="020B0803040504020204" pitchFamily="34" charset="0"/>
              </a:rPr>
              <a:t>Huawei Confidential </a:t>
            </a:r>
          </a:p>
        </p:txBody>
      </p:sp>
      <p:sp>
        <p:nvSpPr>
          <p:cNvPr id="1032" name="矩形 8"/>
          <p:cNvSpPr>
            <a:spLocks noChangeArrowheads="1"/>
          </p:cNvSpPr>
          <p:nvPr/>
        </p:nvSpPr>
        <p:spPr bwMode="auto">
          <a:xfrm>
            <a:off x="-1908175" y="528638"/>
            <a:ext cx="1844675" cy="530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98" tIns="40050" rIns="80098" bIns="40050"/>
          <a:lstStyle>
            <a:lvl1pPr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英文标题</a:t>
            </a:r>
            <a:r>
              <a:rPr lang="en-US" altLang="zh-CN" sz="1100">
                <a:solidFill>
                  <a:schemeClr val="bg1"/>
                </a:solidFill>
              </a:rPr>
              <a:t>:32-35pt  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颜色</a:t>
            </a:r>
            <a:r>
              <a:rPr lang="en-US" altLang="zh-CN" sz="1100">
                <a:solidFill>
                  <a:schemeClr val="bg1"/>
                </a:solidFill>
              </a:rPr>
              <a:t>: R153 G0 B0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内部使用字体 </a:t>
            </a:r>
            <a:r>
              <a:rPr lang="en-US" altLang="zh-CN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: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zh-CN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FrutigerNext LT Medium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外部使用字体 </a:t>
            </a:r>
            <a:r>
              <a:rPr lang="en-US" altLang="zh-CN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: Arial</a:t>
            </a:r>
          </a:p>
          <a:p>
            <a:pPr algn="r">
              <a:lnSpc>
                <a:spcPct val="7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en-US" altLang="zh-CN" sz="1100">
              <a:solidFill>
                <a:schemeClr val="bg1"/>
              </a:solidFill>
            </a:endParaRP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中文标题</a:t>
            </a:r>
            <a:r>
              <a:rPr lang="en-US" altLang="zh-CN" sz="1100">
                <a:solidFill>
                  <a:schemeClr val="bg1"/>
                </a:solidFill>
              </a:rPr>
              <a:t>:30-32pt  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颜色</a:t>
            </a:r>
            <a:r>
              <a:rPr lang="en-US" altLang="zh-CN" sz="1100">
                <a:solidFill>
                  <a:schemeClr val="bg1"/>
                </a:solidFill>
              </a:rPr>
              <a:t>: R153 G0 B0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字体</a:t>
            </a:r>
            <a:r>
              <a:rPr lang="en-US" altLang="zh-CN" sz="1100">
                <a:solidFill>
                  <a:schemeClr val="bg1"/>
                </a:solidFill>
              </a:rPr>
              <a:t>:</a:t>
            </a:r>
            <a:r>
              <a:rPr lang="zh-CN" altLang="en-US" sz="1100">
                <a:solidFill>
                  <a:schemeClr val="bg1"/>
                </a:solidFill>
              </a:rPr>
              <a:t>黑体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zh-CN" altLang="en-US" sz="1100">
              <a:solidFill>
                <a:schemeClr val="bg1"/>
              </a:solidFill>
            </a:endParaRP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zh-CN" altLang="en-US" sz="1100">
              <a:solidFill>
                <a:schemeClr val="bg1"/>
              </a:solidFill>
            </a:endParaRP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zh-CN" altLang="en-US" sz="1100">
              <a:solidFill>
                <a:schemeClr val="bg1"/>
              </a:solidFill>
            </a:endParaRP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英文正文</a:t>
            </a:r>
            <a:r>
              <a:rPr lang="en-US" altLang="zh-CN" sz="1100">
                <a:solidFill>
                  <a:schemeClr val="bg1"/>
                </a:solidFill>
              </a:rPr>
              <a:t>:20-22pt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子目录 </a:t>
            </a:r>
            <a:r>
              <a:rPr lang="en-US" altLang="zh-CN" sz="1100">
                <a:solidFill>
                  <a:schemeClr val="bg1"/>
                </a:solidFill>
              </a:rPr>
              <a:t>(2-5</a:t>
            </a:r>
            <a:r>
              <a:rPr lang="zh-CN" altLang="en-US" sz="1100">
                <a:solidFill>
                  <a:schemeClr val="bg1"/>
                </a:solidFill>
              </a:rPr>
              <a:t>级</a:t>
            </a:r>
            <a:r>
              <a:rPr lang="en-US" altLang="zh-CN" sz="1100">
                <a:solidFill>
                  <a:schemeClr val="bg1"/>
                </a:solidFill>
              </a:rPr>
              <a:t>) :18pt  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颜色</a:t>
            </a:r>
            <a:r>
              <a:rPr lang="en-US" altLang="zh-CN" sz="1100">
                <a:solidFill>
                  <a:schemeClr val="bg1"/>
                </a:solidFill>
              </a:rPr>
              <a:t>:</a:t>
            </a:r>
            <a:r>
              <a:rPr lang="zh-CN" altLang="en-US" sz="1100">
                <a:solidFill>
                  <a:schemeClr val="bg1"/>
                </a:solidFill>
              </a:rPr>
              <a:t>黑色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内部使用字体 </a:t>
            </a:r>
            <a:r>
              <a:rPr lang="en-US" altLang="zh-CN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: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zh-CN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FrutigerNext LT Regular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外部使用字体 </a:t>
            </a:r>
            <a:r>
              <a:rPr lang="en-US" altLang="zh-CN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: Arial</a:t>
            </a:r>
          </a:p>
          <a:p>
            <a:pPr algn="r">
              <a:lnSpc>
                <a:spcPct val="7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en-US" altLang="zh-CN" sz="1100">
              <a:solidFill>
                <a:schemeClr val="bg1"/>
              </a:solidFill>
            </a:endParaRP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中文正文</a:t>
            </a:r>
            <a:r>
              <a:rPr lang="en-US" altLang="zh-CN" sz="1100">
                <a:solidFill>
                  <a:schemeClr val="bg1"/>
                </a:solidFill>
              </a:rPr>
              <a:t>:18-20pt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子目录</a:t>
            </a:r>
            <a:r>
              <a:rPr lang="en-US" altLang="zh-CN" sz="1100">
                <a:solidFill>
                  <a:schemeClr val="bg1"/>
                </a:solidFill>
              </a:rPr>
              <a:t>(2-5</a:t>
            </a:r>
            <a:r>
              <a:rPr lang="zh-CN" altLang="en-US" sz="1100">
                <a:solidFill>
                  <a:schemeClr val="bg1"/>
                </a:solidFill>
              </a:rPr>
              <a:t>级</a:t>
            </a:r>
            <a:r>
              <a:rPr lang="en-US" altLang="zh-CN" sz="1100">
                <a:solidFill>
                  <a:schemeClr val="bg1"/>
                </a:solidFill>
              </a:rPr>
              <a:t>):18pt 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颜色</a:t>
            </a:r>
            <a:r>
              <a:rPr lang="en-US" altLang="zh-CN" sz="1100">
                <a:solidFill>
                  <a:schemeClr val="bg1"/>
                </a:solidFill>
              </a:rPr>
              <a:t>:</a:t>
            </a:r>
            <a:r>
              <a:rPr lang="zh-CN" altLang="en-US" sz="1100">
                <a:solidFill>
                  <a:schemeClr val="bg1"/>
                </a:solidFill>
              </a:rPr>
              <a:t>黑色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字体</a:t>
            </a:r>
            <a:r>
              <a:rPr lang="en-US" altLang="zh-CN" sz="1100">
                <a:solidFill>
                  <a:schemeClr val="bg1"/>
                </a:solidFill>
              </a:rPr>
              <a:t>:</a:t>
            </a:r>
            <a:r>
              <a:rPr lang="zh-CN" altLang="en-US" sz="1100">
                <a:solidFill>
                  <a:schemeClr val="bg1"/>
                </a:solidFill>
              </a:rPr>
              <a:t>细黑体 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zh-CN" altLang="en-US" sz="1100">
              <a:solidFill>
                <a:schemeClr val="bg1"/>
              </a:solidFill>
            </a:endParaRP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zh-CN" altLang="en-US" sz="1100">
              <a:solidFill>
                <a:schemeClr val="bg1"/>
              </a:solidFill>
            </a:endParaRP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zh-CN" altLang="en-US" sz="1100">
              <a:solidFill>
                <a:schemeClr val="bg1"/>
              </a:solidFill>
            </a:endParaRP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zh-CN" altLang="en-US" sz="1100">
              <a:solidFill>
                <a:schemeClr val="bg1"/>
              </a:solidFill>
            </a:endParaRP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en-US" altLang="zh-CN" sz="1100"/>
          </a:p>
        </p:txBody>
      </p:sp>
      <p:sp>
        <p:nvSpPr>
          <p:cNvPr id="1033" name="矩形 9"/>
          <p:cNvSpPr>
            <a:spLocks noChangeArrowheads="1"/>
          </p:cNvSpPr>
          <p:nvPr/>
        </p:nvSpPr>
        <p:spPr bwMode="auto">
          <a:xfrm>
            <a:off x="9199563" y="1423988"/>
            <a:ext cx="1049337" cy="200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98" tIns="40050" rIns="80098" bIns="40050"/>
          <a:lstStyle>
            <a:lvl1pPr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  <a:latin typeface="华文细黑" panose="02010600040101010101" pitchFamily="2" charset="-122"/>
              </a:rPr>
              <a:t>配色参考方案：</a:t>
            </a:r>
          </a:p>
          <a:p>
            <a:pPr>
              <a:lnSpc>
                <a:spcPct val="120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  <a:latin typeface="华文细黑" panose="02010600040101010101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chemeClr val="bg1"/>
                </a:solidFill>
                <a:latin typeface="华文细黑" panose="02010600040101010101" pitchFamily="2" charset="-122"/>
              </a:rPr>
              <a:t>13</a:t>
            </a:r>
            <a:r>
              <a:rPr lang="zh-CN" altLang="en-US" sz="1100">
                <a:solidFill>
                  <a:schemeClr val="bg1"/>
                </a:solidFill>
                <a:latin typeface="华文细黑" panose="02010600040101010101" pitchFamily="2" charset="-122"/>
              </a:rPr>
              <a:t>组配色方案，同一页面内只选择一组使用。（仅供参考）</a:t>
            </a:r>
          </a:p>
          <a:p>
            <a:pPr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zh-CN" altLang="en-US" sz="1100">
              <a:solidFill>
                <a:schemeClr val="bg1"/>
              </a:solidFill>
              <a:latin typeface="华文细黑" panose="02010600040101010101" pitchFamily="2" charset="-122"/>
            </a:endParaRPr>
          </a:p>
          <a:p>
            <a:pPr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Char char="l"/>
            </a:pPr>
            <a:endParaRPr lang="zh-CN" altLang="en-US" sz="1100">
              <a:solidFill>
                <a:schemeClr val="bg1"/>
              </a:solidFill>
              <a:latin typeface="华文细黑" panose="02010600040101010101" pitchFamily="2" charset="-122"/>
            </a:endParaRPr>
          </a:p>
          <a:p>
            <a:pPr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Char char="l"/>
            </a:pPr>
            <a:endParaRPr lang="en-US" altLang="zh-CN" sz="1100">
              <a:solidFill>
                <a:schemeClr val="bg1"/>
              </a:solidFill>
              <a:latin typeface="华文细黑" panose="02010600040101010101" pitchFamily="2" charset="-122"/>
            </a:endParaRPr>
          </a:p>
        </p:txBody>
      </p:sp>
      <p:sp>
        <p:nvSpPr>
          <p:cNvPr id="1034" name="矩形 10"/>
          <p:cNvSpPr>
            <a:spLocks noChangeArrowheads="1"/>
          </p:cNvSpPr>
          <p:nvPr/>
        </p:nvSpPr>
        <p:spPr bwMode="auto">
          <a:xfrm>
            <a:off x="9199563" y="-61913"/>
            <a:ext cx="1049337" cy="83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98" tIns="40050" rIns="80098" bIns="40050"/>
          <a:lstStyle>
            <a:lvl1pPr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  <a:latin typeface="华文细黑" panose="02010600040101010101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chemeClr val="bg1"/>
                </a:solidFill>
                <a:latin typeface="华文细黑" panose="02010600040101010101" pitchFamily="2" charset="-122"/>
              </a:rPr>
              <a:t>.</a:t>
            </a:r>
          </a:p>
          <a:p>
            <a:pPr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en-US" altLang="zh-CN" sz="1100">
              <a:solidFill>
                <a:schemeClr val="bg1"/>
              </a:solidFill>
              <a:latin typeface="华文细黑" panose="02010600040101010101" pitchFamily="2" charset="-122"/>
            </a:endParaRPr>
          </a:p>
          <a:p>
            <a:pPr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Char char="l"/>
            </a:pPr>
            <a:endParaRPr lang="en-US" altLang="zh-CN" sz="1100">
              <a:solidFill>
                <a:schemeClr val="bg1"/>
              </a:solidFill>
              <a:latin typeface="华文细黑" panose="02010600040101010101" pitchFamily="2" charset="-122"/>
            </a:endParaRPr>
          </a:p>
          <a:p>
            <a:pPr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Char char="l"/>
            </a:pPr>
            <a:endParaRPr lang="en-US" altLang="zh-CN" sz="1100">
              <a:solidFill>
                <a:schemeClr val="bg1"/>
              </a:solidFill>
              <a:latin typeface="华文细黑" panose="02010600040101010101" pitchFamily="2" charset="-122"/>
            </a:endParaRPr>
          </a:p>
        </p:txBody>
      </p:sp>
      <p:sp>
        <p:nvSpPr>
          <p:cNvPr id="1035" name="矩形 12"/>
          <p:cNvSpPr>
            <a:spLocks noChangeArrowheads="1"/>
          </p:cNvSpPr>
          <p:nvPr/>
        </p:nvSpPr>
        <p:spPr bwMode="auto">
          <a:xfrm>
            <a:off x="9269413" y="3429000"/>
            <a:ext cx="919162" cy="34909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 anchor="ctr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zh-CN" altLang="en-US"/>
          </a:p>
        </p:txBody>
      </p:sp>
      <p:grpSp>
        <p:nvGrpSpPr>
          <p:cNvPr id="1036" name="组合 13"/>
          <p:cNvGrpSpPr>
            <a:grpSpLocks/>
          </p:cNvGrpSpPr>
          <p:nvPr/>
        </p:nvGrpSpPr>
        <p:grpSpPr bwMode="auto">
          <a:xfrm>
            <a:off x="9355138" y="3789363"/>
            <a:ext cx="739775" cy="182562"/>
            <a:chOff x="5893" y="2387"/>
            <a:chExt cx="466" cy="115"/>
          </a:xfrm>
        </p:grpSpPr>
        <p:sp>
          <p:nvSpPr>
            <p:cNvPr id="1097" name="矩形 14"/>
            <p:cNvSpPr>
              <a:spLocks noChangeArrowheads="1"/>
            </p:cNvSpPr>
            <p:nvPr userDrawn="1"/>
          </p:nvSpPr>
          <p:spPr bwMode="auto">
            <a:xfrm flipV="1">
              <a:off x="6010" y="2387"/>
              <a:ext cx="116" cy="115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98" name="矩形 15"/>
            <p:cNvSpPr>
              <a:spLocks noChangeArrowheads="1"/>
            </p:cNvSpPr>
            <p:nvPr userDrawn="1"/>
          </p:nvSpPr>
          <p:spPr bwMode="auto">
            <a:xfrm flipV="1">
              <a:off x="6126" y="2387"/>
              <a:ext cx="116" cy="115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99" name="矩形 16"/>
            <p:cNvSpPr>
              <a:spLocks noChangeArrowheads="1"/>
            </p:cNvSpPr>
            <p:nvPr userDrawn="1"/>
          </p:nvSpPr>
          <p:spPr bwMode="auto">
            <a:xfrm flipV="1">
              <a:off x="6242" y="2387"/>
              <a:ext cx="117" cy="115"/>
            </a:xfrm>
            <a:prstGeom prst="rect">
              <a:avLst/>
            </a:prstGeom>
            <a:solidFill>
              <a:srgbClr val="9966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100" name="矩形 17"/>
            <p:cNvSpPr>
              <a:spLocks noChangeArrowheads="1"/>
            </p:cNvSpPr>
            <p:nvPr userDrawn="1"/>
          </p:nvSpPr>
          <p:spPr bwMode="auto">
            <a:xfrm flipV="1">
              <a:off x="5893" y="2387"/>
              <a:ext cx="117" cy="115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37" name="组合 18"/>
          <p:cNvGrpSpPr>
            <a:grpSpLocks/>
          </p:cNvGrpSpPr>
          <p:nvPr/>
        </p:nvGrpSpPr>
        <p:grpSpPr bwMode="auto">
          <a:xfrm>
            <a:off x="9355138" y="4005263"/>
            <a:ext cx="739775" cy="182562"/>
            <a:chOff x="5893" y="2523"/>
            <a:chExt cx="466" cy="115"/>
          </a:xfrm>
        </p:grpSpPr>
        <p:sp>
          <p:nvSpPr>
            <p:cNvPr id="1093" name="矩形 19"/>
            <p:cNvSpPr>
              <a:spLocks noChangeArrowheads="1"/>
            </p:cNvSpPr>
            <p:nvPr userDrawn="1"/>
          </p:nvSpPr>
          <p:spPr bwMode="auto">
            <a:xfrm flipV="1">
              <a:off x="6010" y="2523"/>
              <a:ext cx="116" cy="115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94" name="矩形 20"/>
            <p:cNvSpPr>
              <a:spLocks noChangeArrowheads="1"/>
            </p:cNvSpPr>
            <p:nvPr userDrawn="1"/>
          </p:nvSpPr>
          <p:spPr bwMode="auto">
            <a:xfrm flipV="1">
              <a:off x="6126" y="2523"/>
              <a:ext cx="116" cy="115"/>
            </a:xfrm>
            <a:prstGeom prst="rect">
              <a:avLst/>
            </a:prstGeom>
            <a:solidFill>
              <a:srgbClr val="99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95" name="矩形 21"/>
            <p:cNvSpPr>
              <a:spLocks noChangeArrowheads="1"/>
            </p:cNvSpPr>
            <p:nvPr userDrawn="1"/>
          </p:nvSpPr>
          <p:spPr bwMode="auto">
            <a:xfrm flipV="1">
              <a:off x="6242" y="2523"/>
              <a:ext cx="117" cy="115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96" name="矩形 22"/>
            <p:cNvSpPr>
              <a:spLocks noChangeArrowheads="1"/>
            </p:cNvSpPr>
            <p:nvPr userDrawn="1"/>
          </p:nvSpPr>
          <p:spPr bwMode="auto">
            <a:xfrm flipV="1">
              <a:off x="5893" y="2523"/>
              <a:ext cx="117" cy="115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38" name="组合 23"/>
          <p:cNvGrpSpPr>
            <a:grpSpLocks/>
          </p:cNvGrpSpPr>
          <p:nvPr/>
        </p:nvGrpSpPr>
        <p:grpSpPr bwMode="auto">
          <a:xfrm>
            <a:off x="9355138" y="4221163"/>
            <a:ext cx="739775" cy="182562"/>
            <a:chOff x="5893" y="2659"/>
            <a:chExt cx="466" cy="115"/>
          </a:xfrm>
        </p:grpSpPr>
        <p:sp>
          <p:nvSpPr>
            <p:cNvPr id="1089" name="矩形 24"/>
            <p:cNvSpPr>
              <a:spLocks noChangeArrowheads="1"/>
            </p:cNvSpPr>
            <p:nvPr userDrawn="1"/>
          </p:nvSpPr>
          <p:spPr bwMode="auto">
            <a:xfrm flipV="1">
              <a:off x="6010" y="2659"/>
              <a:ext cx="116" cy="115"/>
            </a:xfrm>
            <a:prstGeom prst="rect">
              <a:avLst/>
            </a:prstGeom>
            <a:solidFill>
              <a:srgbClr val="99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90" name="矩形 25"/>
            <p:cNvSpPr>
              <a:spLocks noChangeArrowheads="1"/>
            </p:cNvSpPr>
            <p:nvPr userDrawn="1"/>
          </p:nvSpPr>
          <p:spPr bwMode="auto">
            <a:xfrm flipV="1">
              <a:off x="6126" y="2659"/>
              <a:ext cx="116" cy="115"/>
            </a:xfrm>
            <a:prstGeom prst="rect">
              <a:avLst/>
            </a:prstGeom>
            <a:solidFill>
              <a:srgbClr val="009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91" name="矩形 26"/>
            <p:cNvSpPr>
              <a:spLocks noChangeArrowheads="1"/>
            </p:cNvSpPr>
            <p:nvPr userDrawn="1"/>
          </p:nvSpPr>
          <p:spPr bwMode="auto">
            <a:xfrm flipV="1">
              <a:off x="6242" y="2659"/>
              <a:ext cx="117" cy="115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92" name="矩形 27"/>
            <p:cNvSpPr>
              <a:spLocks noChangeArrowheads="1"/>
            </p:cNvSpPr>
            <p:nvPr userDrawn="1"/>
          </p:nvSpPr>
          <p:spPr bwMode="auto">
            <a:xfrm flipV="1">
              <a:off x="5893" y="2659"/>
              <a:ext cx="117" cy="115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39" name="组合 28"/>
          <p:cNvGrpSpPr>
            <a:grpSpLocks/>
          </p:cNvGrpSpPr>
          <p:nvPr/>
        </p:nvGrpSpPr>
        <p:grpSpPr bwMode="auto">
          <a:xfrm>
            <a:off x="9355138" y="3573463"/>
            <a:ext cx="739775" cy="188912"/>
            <a:chOff x="5893" y="2251"/>
            <a:chExt cx="466" cy="119"/>
          </a:xfrm>
        </p:grpSpPr>
        <p:sp>
          <p:nvSpPr>
            <p:cNvPr id="1085" name="矩形 29"/>
            <p:cNvSpPr>
              <a:spLocks noChangeArrowheads="1"/>
            </p:cNvSpPr>
            <p:nvPr userDrawn="1"/>
          </p:nvSpPr>
          <p:spPr bwMode="auto">
            <a:xfrm flipV="1">
              <a:off x="6126" y="2251"/>
              <a:ext cx="116" cy="119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86" name="矩形 30"/>
            <p:cNvSpPr>
              <a:spLocks noChangeArrowheads="1"/>
            </p:cNvSpPr>
            <p:nvPr userDrawn="1"/>
          </p:nvSpPr>
          <p:spPr bwMode="auto">
            <a:xfrm flipV="1">
              <a:off x="6242" y="2251"/>
              <a:ext cx="117" cy="119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87" name="矩形 31"/>
            <p:cNvSpPr>
              <a:spLocks noChangeArrowheads="1"/>
            </p:cNvSpPr>
            <p:nvPr userDrawn="1"/>
          </p:nvSpPr>
          <p:spPr bwMode="auto">
            <a:xfrm flipV="1">
              <a:off x="5893" y="2251"/>
              <a:ext cx="117" cy="119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88" name="矩形 32"/>
            <p:cNvSpPr>
              <a:spLocks noChangeArrowheads="1"/>
            </p:cNvSpPr>
            <p:nvPr userDrawn="1"/>
          </p:nvSpPr>
          <p:spPr bwMode="auto">
            <a:xfrm flipV="1">
              <a:off x="6010" y="2251"/>
              <a:ext cx="116" cy="119"/>
            </a:xfrm>
            <a:prstGeom prst="rect">
              <a:avLst/>
            </a:prstGeom>
            <a:solidFill>
              <a:srgbClr val="66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40" name="组合 33"/>
          <p:cNvGrpSpPr>
            <a:grpSpLocks/>
          </p:cNvGrpSpPr>
          <p:nvPr/>
        </p:nvGrpSpPr>
        <p:grpSpPr bwMode="auto">
          <a:xfrm>
            <a:off x="9355138" y="4581525"/>
            <a:ext cx="739775" cy="182563"/>
            <a:chOff x="5893" y="2886"/>
            <a:chExt cx="466" cy="115"/>
          </a:xfrm>
        </p:grpSpPr>
        <p:sp>
          <p:nvSpPr>
            <p:cNvPr id="1081" name="矩形 34"/>
            <p:cNvSpPr>
              <a:spLocks noChangeArrowheads="1"/>
            </p:cNvSpPr>
            <p:nvPr userDrawn="1"/>
          </p:nvSpPr>
          <p:spPr bwMode="auto">
            <a:xfrm flipV="1">
              <a:off x="6010" y="2886"/>
              <a:ext cx="116" cy="115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82" name="矩形 35"/>
            <p:cNvSpPr>
              <a:spLocks noChangeArrowheads="1"/>
            </p:cNvSpPr>
            <p:nvPr userDrawn="1"/>
          </p:nvSpPr>
          <p:spPr bwMode="auto">
            <a:xfrm flipV="1">
              <a:off x="6126" y="2886"/>
              <a:ext cx="116" cy="115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83" name="矩形 36"/>
            <p:cNvSpPr>
              <a:spLocks noChangeArrowheads="1"/>
            </p:cNvSpPr>
            <p:nvPr userDrawn="1"/>
          </p:nvSpPr>
          <p:spPr bwMode="auto">
            <a:xfrm flipV="1">
              <a:off x="6242" y="2886"/>
              <a:ext cx="117" cy="115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84" name="矩形 37"/>
            <p:cNvSpPr>
              <a:spLocks noChangeArrowheads="1"/>
            </p:cNvSpPr>
            <p:nvPr userDrawn="1"/>
          </p:nvSpPr>
          <p:spPr bwMode="auto">
            <a:xfrm flipV="1">
              <a:off x="5893" y="2886"/>
              <a:ext cx="117" cy="1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41" name="组合 38"/>
          <p:cNvGrpSpPr>
            <a:grpSpLocks/>
          </p:cNvGrpSpPr>
          <p:nvPr/>
        </p:nvGrpSpPr>
        <p:grpSpPr bwMode="auto">
          <a:xfrm>
            <a:off x="9355138" y="4797425"/>
            <a:ext cx="739775" cy="182563"/>
            <a:chOff x="5893" y="3022"/>
            <a:chExt cx="466" cy="115"/>
          </a:xfrm>
        </p:grpSpPr>
        <p:sp>
          <p:nvSpPr>
            <p:cNvPr id="1077" name="矩形 39"/>
            <p:cNvSpPr>
              <a:spLocks noChangeArrowheads="1"/>
            </p:cNvSpPr>
            <p:nvPr userDrawn="1"/>
          </p:nvSpPr>
          <p:spPr bwMode="auto">
            <a:xfrm flipV="1">
              <a:off x="6010" y="3022"/>
              <a:ext cx="116" cy="115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78" name="矩形 40"/>
            <p:cNvSpPr>
              <a:spLocks noChangeArrowheads="1"/>
            </p:cNvSpPr>
            <p:nvPr userDrawn="1"/>
          </p:nvSpPr>
          <p:spPr bwMode="auto">
            <a:xfrm flipV="1">
              <a:off x="6126" y="3022"/>
              <a:ext cx="116" cy="115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79" name="矩形 41"/>
            <p:cNvSpPr>
              <a:spLocks noChangeArrowheads="1"/>
            </p:cNvSpPr>
            <p:nvPr userDrawn="1"/>
          </p:nvSpPr>
          <p:spPr bwMode="auto">
            <a:xfrm flipV="1">
              <a:off x="6242" y="3022"/>
              <a:ext cx="117" cy="115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80" name="矩形 42"/>
            <p:cNvSpPr>
              <a:spLocks noChangeArrowheads="1"/>
            </p:cNvSpPr>
            <p:nvPr userDrawn="1"/>
          </p:nvSpPr>
          <p:spPr bwMode="auto">
            <a:xfrm flipV="1">
              <a:off x="5893" y="3022"/>
              <a:ext cx="117" cy="115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42" name="组合 43"/>
          <p:cNvGrpSpPr>
            <a:grpSpLocks/>
          </p:cNvGrpSpPr>
          <p:nvPr/>
        </p:nvGrpSpPr>
        <p:grpSpPr bwMode="auto">
          <a:xfrm>
            <a:off x="9355138" y="5013325"/>
            <a:ext cx="739775" cy="182563"/>
            <a:chOff x="5893" y="3158"/>
            <a:chExt cx="466" cy="115"/>
          </a:xfrm>
        </p:grpSpPr>
        <p:sp>
          <p:nvSpPr>
            <p:cNvPr id="1073" name="矩形 44"/>
            <p:cNvSpPr>
              <a:spLocks noChangeArrowheads="1"/>
            </p:cNvSpPr>
            <p:nvPr userDrawn="1"/>
          </p:nvSpPr>
          <p:spPr bwMode="auto">
            <a:xfrm flipV="1">
              <a:off x="6010" y="3158"/>
              <a:ext cx="116" cy="115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74" name="矩形 45"/>
            <p:cNvSpPr>
              <a:spLocks noChangeArrowheads="1"/>
            </p:cNvSpPr>
            <p:nvPr userDrawn="1"/>
          </p:nvSpPr>
          <p:spPr bwMode="auto">
            <a:xfrm flipV="1">
              <a:off x="6126" y="3158"/>
              <a:ext cx="116" cy="115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75" name="矩形 46"/>
            <p:cNvSpPr>
              <a:spLocks noChangeArrowheads="1"/>
            </p:cNvSpPr>
            <p:nvPr userDrawn="1"/>
          </p:nvSpPr>
          <p:spPr bwMode="auto">
            <a:xfrm flipV="1">
              <a:off x="6242" y="3158"/>
              <a:ext cx="117" cy="115"/>
            </a:xfrm>
            <a:prstGeom prst="rect">
              <a:avLst/>
            </a:prstGeom>
            <a:solidFill>
              <a:srgbClr val="99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76" name="矩形 47"/>
            <p:cNvSpPr>
              <a:spLocks noChangeArrowheads="1"/>
            </p:cNvSpPr>
            <p:nvPr userDrawn="1"/>
          </p:nvSpPr>
          <p:spPr bwMode="auto">
            <a:xfrm flipV="1">
              <a:off x="5893" y="3158"/>
              <a:ext cx="117" cy="115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43" name="组合 48"/>
          <p:cNvGrpSpPr>
            <a:grpSpLocks/>
          </p:cNvGrpSpPr>
          <p:nvPr/>
        </p:nvGrpSpPr>
        <p:grpSpPr bwMode="auto">
          <a:xfrm>
            <a:off x="9355138" y="5373688"/>
            <a:ext cx="739775" cy="182562"/>
            <a:chOff x="5893" y="3385"/>
            <a:chExt cx="466" cy="115"/>
          </a:xfrm>
        </p:grpSpPr>
        <p:sp>
          <p:nvSpPr>
            <p:cNvPr id="1069" name="矩形 49"/>
            <p:cNvSpPr>
              <a:spLocks noChangeArrowheads="1"/>
            </p:cNvSpPr>
            <p:nvPr userDrawn="1"/>
          </p:nvSpPr>
          <p:spPr bwMode="auto">
            <a:xfrm flipV="1">
              <a:off x="6010" y="3385"/>
              <a:ext cx="116" cy="115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70" name="矩形 50"/>
            <p:cNvSpPr>
              <a:spLocks noChangeArrowheads="1"/>
            </p:cNvSpPr>
            <p:nvPr userDrawn="1"/>
          </p:nvSpPr>
          <p:spPr bwMode="auto">
            <a:xfrm flipV="1">
              <a:off x="6126" y="3385"/>
              <a:ext cx="116" cy="115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71" name="矩形 51"/>
            <p:cNvSpPr>
              <a:spLocks noChangeArrowheads="1"/>
            </p:cNvSpPr>
            <p:nvPr userDrawn="1"/>
          </p:nvSpPr>
          <p:spPr bwMode="auto">
            <a:xfrm flipV="1">
              <a:off x="6242" y="3385"/>
              <a:ext cx="117" cy="115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72" name="矩形 52"/>
            <p:cNvSpPr>
              <a:spLocks noChangeArrowheads="1"/>
            </p:cNvSpPr>
            <p:nvPr userDrawn="1"/>
          </p:nvSpPr>
          <p:spPr bwMode="auto">
            <a:xfrm flipV="1">
              <a:off x="5893" y="3385"/>
              <a:ext cx="117" cy="11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44" name="组合 53"/>
          <p:cNvGrpSpPr>
            <a:grpSpLocks/>
          </p:cNvGrpSpPr>
          <p:nvPr/>
        </p:nvGrpSpPr>
        <p:grpSpPr bwMode="auto">
          <a:xfrm>
            <a:off x="9355138" y="5589588"/>
            <a:ext cx="739775" cy="182562"/>
            <a:chOff x="5893" y="3521"/>
            <a:chExt cx="466" cy="115"/>
          </a:xfrm>
        </p:grpSpPr>
        <p:sp>
          <p:nvSpPr>
            <p:cNvPr id="1065" name="矩形 54"/>
            <p:cNvSpPr>
              <a:spLocks noChangeArrowheads="1"/>
            </p:cNvSpPr>
            <p:nvPr userDrawn="1"/>
          </p:nvSpPr>
          <p:spPr bwMode="auto">
            <a:xfrm flipV="1">
              <a:off x="6010" y="3521"/>
              <a:ext cx="116" cy="115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66" name="矩形 55"/>
            <p:cNvSpPr>
              <a:spLocks noChangeArrowheads="1"/>
            </p:cNvSpPr>
            <p:nvPr userDrawn="1"/>
          </p:nvSpPr>
          <p:spPr bwMode="auto">
            <a:xfrm flipV="1">
              <a:off x="6126" y="3521"/>
              <a:ext cx="116" cy="115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67" name="矩形 56"/>
            <p:cNvSpPr>
              <a:spLocks noChangeArrowheads="1"/>
            </p:cNvSpPr>
            <p:nvPr userDrawn="1"/>
          </p:nvSpPr>
          <p:spPr bwMode="auto">
            <a:xfrm flipV="1">
              <a:off x="6242" y="3521"/>
              <a:ext cx="117" cy="115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68" name="矩形 57"/>
            <p:cNvSpPr>
              <a:spLocks noChangeArrowheads="1"/>
            </p:cNvSpPr>
            <p:nvPr userDrawn="1"/>
          </p:nvSpPr>
          <p:spPr bwMode="auto">
            <a:xfrm flipV="1">
              <a:off x="5893" y="3521"/>
              <a:ext cx="117" cy="11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45" name="组合 58"/>
          <p:cNvGrpSpPr>
            <a:grpSpLocks/>
          </p:cNvGrpSpPr>
          <p:nvPr/>
        </p:nvGrpSpPr>
        <p:grpSpPr bwMode="auto">
          <a:xfrm>
            <a:off x="9355138" y="5805488"/>
            <a:ext cx="739775" cy="182562"/>
            <a:chOff x="5893" y="3657"/>
            <a:chExt cx="466" cy="115"/>
          </a:xfrm>
        </p:grpSpPr>
        <p:sp>
          <p:nvSpPr>
            <p:cNvPr id="1061" name="矩形 59"/>
            <p:cNvSpPr>
              <a:spLocks noChangeArrowheads="1"/>
            </p:cNvSpPr>
            <p:nvPr userDrawn="1"/>
          </p:nvSpPr>
          <p:spPr bwMode="auto">
            <a:xfrm flipV="1">
              <a:off x="6010" y="3657"/>
              <a:ext cx="116" cy="115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62" name="矩形 60"/>
            <p:cNvSpPr>
              <a:spLocks noChangeArrowheads="1"/>
            </p:cNvSpPr>
            <p:nvPr userDrawn="1"/>
          </p:nvSpPr>
          <p:spPr bwMode="auto">
            <a:xfrm flipV="1">
              <a:off x="6126" y="3657"/>
              <a:ext cx="116" cy="115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63" name="矩形 61"/>
            <p:cNvSpPr>
              <a:spLocks noChangeArrowheads="1"/>
            </p:cNvSpPr>
            <p:nvPr userDrawn="1"/>
          </p:nvSpPr>
          <p:spPr bwMode="auto">
            <a:xfrm flipV="1">
              <a:off x="6242" y="3657"/>
              <a:ext cx="117" cy="115"/>
            </a:xfrm>
            <a:prstGeom prst="rect">
              <a:avLst/>
            </a:prstGeom>
            <a:solidFill>
              <a:srgbClr val="99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64" name="矩形 62"/>
            <p:cNvSpPr>
              <a:spLocks noChangeArrowheads="1"/>
            </p:cNvSpPr>
            <p:nvPr userDrawn="1"/>
          </p:nvSpPr>
          <p:spPr bwMode="auto">
            <a:xfrm flipV="1">
              <a:off x="5893" y="3657"/>
              <a:ext cx="117" cy="11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46" name="组合 63"/>
          <p:cNvGrpSpPr>
            <a:grpSpLocks/>
          </p:cNvGrpSpPr>
          <p:nvPr/>
        </p:nvGrpSpPr>
        <p:grpSpPr bwMode="auto">
          <a:xfrm>
            <a:off x="9355138" y="6165850"/>
            <a:ext cx="739775" cy="182563"/>
            <a:chOff x="5893" y="3884"/>
            <a:chExt cx="466" cy="115"/>
          </a:xfrm>
        </p:grpSpPr>
        <p:sp>
          <p:nvSpPr>
            <p:cNvPr id="1057" name="矩形 64"/>
            <p:cNvSpPr>
              <a:spLocks noChangeArrowheads="1"/>
            </p:cNvSpPr>
            <p:nvPr userDrawn="1"/>
          </p:nvSpPr>
          <p:spPr bwMode="auto">
            <a:xfrm flipV="1">
              <a:off x="6010" y="3884"/>
              <a:ext cx="116" cy="115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58" name="矩形 65"/>
            <p:cNvSpPr>
              <a:spLocks noChangeArrowheads="1"/>
            </p:cNvSpPr>
            <p:nvPr userDrawn="1"/>
          </p:nvSpPr>
          <p:spPr bwMode="auto">
            <a:xfrm flipV="1">
              <a:off x="6126" y="3884"/>
              <a:ext cx="116" cy="115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59" name="矩形 66"/>
            <p:cNvSpPr>
              <a:spLocks noChangeArrowheads="1"/>
            </p:cNvSpPr>
            <p:nvPr userDrawn="1"/>
          </p:nvSpPr>
          <p:spPr bwMode="auto">
            <a:xfrm flipV="1">
              <a:off x="6242" y="3884"/>
              <a:ext cx="117" cy="115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60" name="矩形 67"/>
            <p:cNvSpPr>
              <a:spLocks noChangeArrowheads="1"/>
            </p:cNvSpPr>
            <p:nvPr userDrawn="1"/>
          </p:nvSpPr>
          <p:spPr bwMode="auto">
            <a:xfrm flipV="1">
              <a:off x="5893" y="3884"/>
              <a:ext cx="117" cy="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47" name="组合 68"/>
          <p:cNvGrpSpPr>
            <a:grpSpLocks/>
          </p:cNvGrpSpPr>
          <p:nvPr/>
        </p:nvGrpSpPr>
        <p:grpSpPr bwMode="auto">
          <a:xfrm>
            <a:off x="9355138" y="6391275"/>
            <a:ext cx="739775" cy="182563"/>
            <a:chOff x="5893" y="4026"/>
            <a:chExt cx="466" cy="115"/>
          </a:xfrm>
        </p:grpSpPr>
        <p:sp>
          <p:nvSpPr>
            <p:cNvPr id="1053" name="矩形 69"/>
            <p:cNvSpPr>
              <a:spLocks noChangeArrowheads="1"/>
            </p:cNvSpPr>
            <p:nvPr userDrawn="1"/>
          </p:nvSpPr>
          <p:spPr bwMode="auto">
            <a:xfrm flipV="1">
              <a:off x="6010" y="4026"/>
              <a:ext cx="116" cy="115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54" name="矩形 70"/>
            <p:cNvSpPr>
              <a:spLocks noChangeArrowheads="1"/>
            </p:cNvSpPr>
            <p:nvPr userDrawn="1"/>
          </p:nvSpPr>
          <p:spPr bwMode="auto">
            <a:xfrm flipV="1">
              <a:off x="6126" y="4026"/>
              <a:ext cx="116" cy="115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55" name="矩形 71"/>
            <p:cNvSpPr>
              <a:spLocks noChangeArrowheads="1"/>
            </p:cNvSpPr>
            <p:nvPr userDrawn="1"/>
          </p:nvSpPr>
          <p:spPr bwMode="auto">
            <a:xfrm flipV="1">
              <a:off x="6242" y="4026"/>
              <a:ext cx="117" cy="115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56" name="矩形 72"/>
            <p:cNvSpPr>
              <a:spLocks noChangeArrowheads="1"/>
            </p:cNvSpPr>
            <p:nvPr userDrawn="1"/>
          </p:nvSpPr>
          <p:spPr bwMode="auto">
            <a:xfrm flipV="1">
              <a:off x="5893" y="4026"/>
              <a:ext cx="117" cy="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48" name="组合 73"/>
          <p:cNvGrpSpPr>
            <a:grpSpLocks/>
          </p:cNvGrpSpPr>
          <p:nvPr/>
        </p:nvGrpSpPr>
        <p:grpSpPr bwMode="auto">
          <a:xfrm>
            <a:off x="9355138" y="6615113"/>
            <a:ext cx="739775" cy="182562"/>
            <a:chOff x="5893" y="4167"/>
            <a:chExt cx="466" cy="115"/>
          </a:xfrm>
        </p:grpSpPr>
        <p:sp>
          <p:nvSpPr>
            <p:cNvPr id="1049" name="矩形 74"/>
            <p:cNvSpPr>
              <a:spLocks noChangeArrowheads="1"/>
            </p:cNvSpPr>
            <p:nvPr userDrawn="1"/>
          </p:nvSpPr>
          <p:spPr bwMode="auto">
            <a:xfrm flipV="1">
              <a:off x="6010" y="4167"/>
              <a:ext cx="116" cy="115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50" name="矩形 75"/>
            <p:cNvSpPr>
              <a:spLocks noChangeArrowheads="1"/>
            </p:cNvSpPr>
            <p:nvPr userDrawn="1"/>
          </p:nvSpPr>
          <p:spPr bwMode="auto">
            <a:xfrm flipV="1">
              <a:off x="6126" y="4167"/>
              <a:ext cx="116" cy="11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51" name="矩形 76"/>
            <p:cNvSpPr>
              <a:spLocks noChangeArrowheads="1"/>
            </p:cNvSpPr>
            <p:nvPr userDrawn="1"/>
          </p:nvSpPr>
          <p:spPr bwMode="auto">
            <a:xfrm flipV="1">
              <a:off x="6242" y="4167"/>
              <a:ext cx="117" cy="11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52" name="矩形 77"/>
            <p:cNvSpPr>
              <a:spLocks noChangeArrowheads="1"/>
            </p:cNvSpPr>
            <p:nvPr userDrawn="1"/>
          </p:nvSpPr>
          <p:spPr bwMode="auto">
            <a:xfrm flipV="1">
              <a:off x="5893" y="4167"/>
              <a:ext cx="117" cy="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3" r:id="rId1"/>
  </p:sldLayoutIdLst>
  <p:transition spd="slow" advClick="0"/>
  <p:timing>
    <p:tnLst>
      <p:par>
        <p:cTn id="1" dur="indefinite" restart="never" nodeType="tmRoot"/>
      </p:par>
    </p:tnLst>
  </p:timing>
  <p:hf sldNum="0" hdr="0" ftr="0"/>
  <p:txStyles>
    <p:titleStyle>
      <a:lvl1pPr algn="l" defTabSz="8016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+mj-lt"/>
          <a:ea typeface="+mj-ea"/>
          <a:cs typeface="+mj-cs"/>
        </a:defRPr>
      </a:lvl1pPr>
      <a:lvl2pPr algn="l" defTabSz="8016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FrutigerNext LT Bold" pitchFamily="1" charset="0"/>
          <a:ea typeface="黑体" pitchFamily="49" charset="-122"/>
        </a:defRPr>
      </a:lvl2pPr>
      <a:lvl3pPr algn="l" defTabSz="8016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FrutigerNext LT Bold" pitchFamily="1" charset="0"/>
          <a:ea typeface="黑体" pitchFamily="49" charset="-122"/>
        </a:defRPr>
      </a:lvl3pPr>
      <a:lvl4pPr algn="l" defTabSz="8016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FrutigerNext LT Bold" pitchFamily="1" charset="0"/>
          <a:ea typeface="黑体" pitchFamily="49" charset="-122"/>
        </a:defRPr>
      </a:lvl4pPr>
      <a:lvl5pPr algn="l" defTabSz="8016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FrutigerNext LT Bold" pitchFamily="1" charset="0"/>
          <a:ea typeface="黑体" pitchFamily="49" charset="-122"/>
        </a:defRPr>
      </a:lvl5pPr>
      <a:lvl6pPr marL="457200" algn="l" defTabSz="801688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FrutigerNext LT Bold" pitchFamily="1" charset="0"/>
          <a:ea typeface="黑体" pitchFamily="49" charset="-122"/>
        </a:defRPr>
      </a:lvl6pPr>
      <a:lvl7pPr marL="914400" algn="l" defTabSz="801688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FrutigerNext LT Bold" pitchFamily="1" charset="0"/>
          <a:ea typeface="黑体" pitchFamily="49" charset="-122"/>
        </a:defRPr>
      </a:lvl7pPr>
      <a:lvl8pPr marL="1371600" algn="l" defTabSz="801688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FrutigerNext LT Bold" pitchFamily="1" charset="0"/>
          <a:ea typeface="黑体" pitchFamily="49" charset="-122"/>
        </a:defRPr>
      </a:lvl8pPr>
      <a:lvl9pPr marL="1828800" algn="l" defTabSz="801688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FrutigerNext LT Bold" pitchFamily="1" charset="0"/>
          <a:ea typeface="黑体" pitchFamily="49" charset="-122"/>
        </a:defRPr>
      </a:lvl9pPr>
    </p:titleStyle>
    <p:bodyStyle>
      <a:lvl1pPr marL="300038" indent="-300038" algn="l" defTabSz="801688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chemeClr val="bg2"/>
        </a:buClr>
        <a:buSzPct val="60000"/>
        <a:buFont typeface="Wingdings" pitchFamily="2" charset="2"/>
        <a:buChar char="l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52463" indent="-250825" algn="l" defTabSz="801688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</a:defRPr>
      </a:lvl2pPr>
      <a:lvl3pPr marL="1003300" indent="-201613" algn="l" defTabSz="801688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anose="05000000000000000000" pitchFamily="2" charset="2"/>
        <a:buChar char="n"/>
        <a:defRPr sz="1600">
          <a:solidFill>
            <a:schemeClr val="tx1"/>
          </a:solidFill>
          <a:latin typeface="FrutigerNext LT Light" pitchFamily="34" charset="0"/>
          <a:ea typeface="+mn-ea"/>
        </a:defRPr>
      </a:lvl3pPr>
      <a:lvl4pPr marL="1401763" indent="-200025" algn="l" defTabSz="801688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FrutigerNext LT Medium" pitchFamily="34" charset="0"/>
          <a:ea typeface="+mn-ea"/>
        </a:defRPr>
      </a:lvl4pPr>
      <a:lvl5pPr marL="1803400" indent="-201613" algn="l" defTabSz="801688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FrutigerNext LT Medium" panose="020B0603040504020204" pitchFamily="34" charset="0"/>
        <a:buChar char="~"/>
        <a:defRPr sz="1200">
          <a:solidFill>
            <a:schemeClr val="tx1"/>
          </a:solidFill>
          <a:latin typeface="FrutigerNext LT Medium" pitchFamily="34" charset="0"/>
          <a:ea typeface="+mn-ea"/>
        </a:defRPr>
      </a:lvl5pPr>
      <a:lvl6pPr marL="2260600" indent="-201613" algn="l" defTabSz="801688" rtl="0" fontAlgn="base">
        <a:lnSpc>
          <a:spcPct val="140000"/>
        </a:lnSpc>
        <a:spcBef>
          <a:spcPct val="0"/>
        </a:spcBef>
        <a:spcAft>
          <a:spcPct val="0"/>
        </a:spcAft>
        <a:buFont typeface="FrutigerNext LT Medium" pitchFamily="34" charset="0"/>
        <a:buChar char="~"/>
        <a:defRPr sz="1200">
          <a:solidFill>
            <a:schemeClr val="tx1"/>
          </a:solidFill>
          <a:latin typeface="FrutigerNext LT Medium" pitchFamily="34" charset="0"/>
          <a:ea typeface="+mn-ea"/>
        </a:defRPr>
      </a:lvl6pPr>
      <a:lvl7pPr marL="2717800" indent="-201613" algn="l" defTabSz="801688" rtl="0" fontAlgn="base">
        <a:lnSpc>
          <a:spcPct val="140000"/>
        </a:lnSpc>
        <a:spcBef>
          <a:spcPct val="0"/>
        </a:spcBef>
        <a:spcAft>
          <a:spcPct val="0"/>
        </a:spcAft>
        <a:buFont typeface="FrutigerNext LT Medium" pitchFamily="34" charset="0"/>
        <a:buChar char="~"/>
        <a:defRPr sz="1200">
          <a:solidFill>
            <a:schemeClr val="tx1"/>
          </a:solidFill>
          <a:latin typeface="FrutigerNext LT Medium" pitchFamily="34" charset="0"/>
          <a:ea typeface="+mn-ea"/>
        </a:defRPr>
      </a:lvl7pPr>
      <a:lvl8pPr marL="3175000" indent="-201613" algn="l" defTabSz="801688" rtl="0" fontAlgn="base">
        <a:lnSpc>
          <a:spcPct val="140000"/>
        </a:lnSpc>
        <a:spcBef>
          <a:spcPct val="0"/>
        </a:spcBef>
        <a:spcAft>
          <a:spcPct val="0"/>
        </a:spcAft>
        <a:buFont typeface="FrutigerNext LT Medium" pitchFamily="34" charset="0"/>
        <a:buChar char="~"/>
        <a:defRPr sz="1200">
          <a:solidFill>
            <a:schemeClr val="tx1"/>
          </a:solidFill>
          <a:latin typeface="FrutigerNext LT Medium" pitchFamily="34" charset="0"/>
          <a:ea typeface="+mn-ea"/>
        </a:defRPr>
      </a:lvl8pPr>
      <a:lvl9pPr marL="3632200" indent="-201613" algn="l" defTabSz="801688" rtl="0" fontAlgn="base">
        <a:lnSpc>
          <a:spcPct val="140000"/>
        </a:lnSpc>
        <a:spcBef>
          <a:spcPct val="0"/>
        </a:spcBef>
        <a:spcAft>
          <a:spcPct val="0"/>
        </a:spcAft>
        <a:buFont typeface="FrutigerNext LT Medium" pitchFamily="34" charset="0"/>
        <a:buChar char="~"/>
        <a:defRPr sz="1200">
          <a:solidFill>
            <a:schemeClr val="tx1"/>
          </a:solidFill>
          <a:latin typeface="FrutigerNext LT Medium" pitchFamily="34" charset="0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8725"/>
            <a:ext cx="91440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75" y="6399213"/>
            <a:ext cx="13112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41350" y="358775"/>
            <a:ext cx="773112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114" tIns="40058" rIns="80114" bIns="400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655638" y="6451600"/>
            <a:ext cx="50165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01" tIns="40052" rIns="80101" bIns="40052">
            <a:spAutoFit/>
          </a:bodyPr>
          <a:lstStyle>
            <a:lvl1pPr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zh-CN" sz="1200" dirty="0">
                <a:latin typeface="FrutigerNext LT Bold" panose="020B0803040504020204" pitchFamily="34" charset="0"/>
                <a:ea typeface="宋体" panose="02010600030101010101" pitchFamily="2" charset="-122"/>
              </a:rPr>
              <a:t>Copyright © </a:t>
            </a:r>
            <a:r>
              <a:rPr lang="en-US" altLang="zh-CN" sz="1200" dirty="0" smtClean="0">
                <a:latin typeface="FrutigerNext LT Bold" panose="020B0803040504020204" pitchFamily="34" charset="0"/>
                <a:ea typeface="宋体" panose="02010600030101010101" pitchFamily="2" charset="-122"/>
              </a:rPr>
              <a:t>2016 </a:t>
            </a:r>
            <a:r>
              <a:rPr lang="en-US" altLang="zh-CN" sz="1200" dirty="0">
                <a:latin typeface="FrutigerNext LT Bold" panose="020B0803040504020204" pitchFamily="34" charset="0"/>
                <a:ea typeface="宋体" panose="02010600030101010101" pitchFamily="2" charset="-122"/>
              </a:rPr>
              <a:t>Huawei Technologies Co., Ltd. All rights reserved. </a:t>
            </a:r>
          </a:p>
        </p:txBody>
      </p:sp>
      <p:sp>
        <p:nvSpPr>
          <p:cNvPr id="420940" name="Rectangle 7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0" y="6524625"/>
            <a:ext cx="1519238" cy="333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85000"/>
              </a:lnSpc>
              <a:defRPr sz="1200" smtClean="0">
                <a:latin typeface="FrutigerNext LT Bold" panose="020B0803040504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Page </a:t>
            </a:r>
            <a:fld id="{8B67CB58-28E8-42AF-B5C7-2CDEE505285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2055" name="Rectangle 3"/>
          <p:cNvSpPr txBox="1">
            <a:spLocks noChangeArrowheads="1"/>
          </p:cNvSpPr>
          <p:nvPr userDrawn="1"/>
        </p:nvSpPr>
        <p:spPr bwMode="auto">
          <a:xfrm>
            <a:off x="387350" y="1393825"/>
            <a:ext cx="7929563" cy="419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01625" indent="-301625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>
              <a:lnSpc>
                <a:spcPct val="140000"/>
              </a:lnSpc>
              <a:spcBef>
                <a:spcPct val="30000"/>
              </a:spcBef>
              <a:buClr>
                <a:srgbClr val="808080"/>
              </a:buClr>
              <a:buSzPct val="60000"/>
              <a:buFont typeface="Wingdings" panose="05000000000000000000" pitchFamily="2" charset="2"/>
              <a:buNone/>
            </a:pPr>
            <a:endParaRPr lang="zh-CN" altLang="en-US" sz="2200">
              <a:ea typeface="华文细黑" panose="02010600040101010101" pitchFamily="2" charset="-122"/>
              <a:cs typeface="Arial" panose="020B0604020202020204" pitchFamily="34" charset="0"/>
            </a:endParaRPr>
          </a:p>
          <a:p>
            <a:pPr algn="l" eaLnBrk="1" hangingPunct="1">
              <a:lnSpc>
                <a:spcPct val="140000"/>
              </a:lnSpc>
              <a:spcBef>
                <a:spcPct val="30000"/>
              </a:spcBef>
              <a:buClr>
                <a:srgbClr val="808080"/>
              </a:buClr>
              <a:buSzPct val="60000"/>
              <a:buFont typeface="Wingdings" panose="05000000000000000000" pitchFamily="2" charset="2"/>
              <a:buChar char="l"/>
            </a:pPr>
            <a:endParaRPr lang="zh-CN" altLang="en-US" sz="2200">
              <a:ea typeface="华文细黑" panose="02010600040101010101" pitchFamily="2" charset="-122"/>
              <a:cs typeface="Arial" panose="020B0604020202020204" pitchFamily="34" charset="0"/>
            </a:endParaRPr>
          </a:p>
          <a:p>
            <a:pPr algn="l" eaLnBrk="1" hangingPunct="1">
              <a:lnSpc>
                <a:spcPct val="140000"/>
              </a:lnSpc>
              <a:spcBef>
                <a:spcPct val="30000"/>
              </a:spcBef>
              <a:buClr>
                <a:srgbClr val="808080"/>
              </a:buClr>
              <a:buSzPct val="60000"/>
              <a:buFont typeface="Wingdings" panose="05000000000000000000" pitchFamily="2" charset="2"/>
              <a:buChar char="l"/>
            </a:pPr>
            <a:endParaRPr lang="zh-CN" altLang="en-US" sz="2200">
              <a:ea typeface="华文细黑" panose="02010600040101010101" pitchFamily="2" charset="-122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01688" rtl="0" eaLnBrk="0" fontAlgn="base" hangingPunct="0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" pitchFamily="34" charset="0"/>
          <a:ea typeface="+mj-ea"/>
          <a:cs typeface="Arial" pitchFamily="34" charset="0"/>
        </a:defRPr>
      </a:lvl1pPr>
      <a:lvl2pPr algn="l" defTabSz="801688" rtl="0" eaLnBrk="0" fontAlgn="base" hangingPunct="0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" pitchFamily="34" charset="0"/>
          <a:ea typeface="黑体" pitchFamily="2" charset="-122"/>
          <a:cs typeface="Arial" pitchFamily="34" charset="0"/>
        </a:defRPr>
      </a:lvl2pPr>
      <a:lvl3pPr algn="l" defTabSz="801688" rtl="0" eaLnBrk="0" fontAlgn="base" hangingPunct="0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" pitchFamily="34" charset="0"/>
          <a:ea typeface="黑体" pitchFamily="2" charset="-122"/>
          <a:cs typeface="Arial" pitchFamily="34" charset="0"/>
        </a:defRPr>
      </a:lvl3pPr>
      <a:lvl4pPr algn="l" defTabSz="801688" rtl="0" eaLnBrk="0" fontAlgn="base" hangingPunct="0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" pitchFamily="34" charset="0"/>
          <a:ea typeface="黑体" pitchFamily="2" charset="-122"/>
          <a:cs typeface="Arial" pitchFamily="34" charset="0"/>
        </a:defRPr>
      </a:lvl4pPr>
      <a:lvl5pPr algn="l" defTabSz="801688" rtl="0" eaLnBrk="0" fontAlgn="base" hangingPunct="0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" pitchFamily="34" charset="0"/>
          <a:ea typeface="黑体" pitchFamily="2" charset="-122"/>
          <a:cs typeface="Arial" pitchFamily="34" charset="0"/>
        </a:defRPr>
      </a:lvl5pPr>
      <a:lvl6pPr marL="457200" algn="l" defTabSz="801688" rtl="0" fontAlgn="base">
        <a:spcBef>
          <a:spcPct val="0"/>
        </a:spcBef>
        <a:spcAft>
          <a:spcPct val="0"/>
        </a:spcAft>
        <a:defRPr sz="3500">
          <a:solidFill>
            <a:srgbClr val="990000"/>
          </a:solidFill>
          <a:latin typeface="FrutigerNext LT Medium" pitchFamily="34" charset="0"/>
          <a:ea typeface="黑体" pitchFamily="2" charset="-122"/>
          <a:cs typeface="宋体" pitchFamily="2" charset="-122"/>
        </a:defRPr>
      </a:lvl6pPr>
      <a:lvl7pPr marL="914400" algn="l" defTabSz="801688" rtl="0" fontAlgn="base">
        <a:spcBef>
          <a:spcPct val="0"/>
        </a:spcBef>
        <a:spcAft>
          <a:spcPct val="0"/>
        </a:spcAft>
        <a:defRPr sz="3500">
          <a:solidFill>
            <a:srgbClr val="990000"/>
          </a:solidFill>
          <a:latin typeface="FrutigerNext LT Medium" pitchFamily="34" charset="0"/>
          <a:ea typeface="黑体" pitchFamily="2" charset="-122"/>
          <a:cs typeface="宋体" pitchFamily="2" charset="-122"/>
        </a:defRPr>
      </a:lvl7pPr>
      <a:lvl8pPr marL="1371600" algn="l" defTabSz="801688" rtl="0" fontAlgn="base">
        <a:spcBef>
          <a:spcPct val="0"/>
        </a:spcBef>
        <a:spcAft>
          <a:spcPct val="0"/>
        </a:spcAft>
        <a:defRPr sz="3500">
          <a:solidFill>
            <a:srgbClr val="990000"/>
          </a:solidFill>
          <a:latin typeface="FrutigerNext LT Medium" pitchFamily="34" charset="0"/>
          <a:ea typeface="黑体" pitchFamily="2" charset="-122"/>
          <a:cs typeface="宋体" pitchFamily="2" charset="-122"/>
        </a:defRPr>
      </a:lvl8pPr>
      <a:lvl9pPr marL="1828800" algn="l" defTabSz="801688" rtl="0" fontAlgn="base">
        <a:spcBef>
          <a:spcPct val="0"/>
        </a:spcBef>
        <a:spcAft>
          <a:spcPct val="0"/>
        </a:spcAft>
        <a:defRPr sz="3500">
          <a:solidFill>
            <a:srgbClr val="990000"/>
          </a:solidFill>
          <a:latin typeface="FrutigerNext LT Medium" pitchFamily="34" charset="0"/>
          <a:ea typeface="黑体" pitchFamily="2" charset="-122"/>
          <a:cs typeface="宋体" pitchFamily="2" charset="-122"/>
        </a:defRPr>
      </a:lvl9pPr>
    </p:titleStyle>
    <p:bodyStyle>
      <a:lvl1pPr marL="301625" indent="-301625" algn="l" defTabSz="801688" rtl="0" eaLnBrk="0" fontAlgn="base" hangingPunct="0">
        <a:lnSpc>
          <a:spcPct val="140000"/>
        </a:lnSpc>
        <a:spcBef>
          <a:spcPct val="30000"/>
        </a:spcBef>
        <a:spcAft>
          <a:spcPct val="0"/>
        </a:spcAft>
        <a:buClr>
          <a:srgbClr val="808080"/>
        </a:buClr>
        <a:buSzPct val="60000"/>
        <a:buFont typeface="Wingdings" pitchFamily="2" charset="2"/>
        <a:buChar char="l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654050" indent="-252413" algn="l" defTabSz="801688" rtl="0" eaLnBrk="0" fontAlgn="base" hangingPunct="0">
        <a:lnSpc>
          <a:spcPct val="140000"/>
        </a:lnSpc>
        <a:spcBef>
          <a:spcPct val="30000"/>
        </a:spcBef>
        <a:spcAft>
          <a:spcPct val="0"/>
        </a:spcAft>
        <a:buClr>
          <a:srgbClr val="080808"/>
        </a:buClr>
        <a:buSzPct val="50000"/>
        <a:buFont typeface="Wingdings" pitchFamily="2" charset="2"/>
        <a:buChar char="p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003300" indent="-201613" algn="l" defTabSz="801688" rtl="0" eaLnBrk="0" fontAlgn="base" hangingPunct="0">
        <a:lnSpc>
          <a:spcPct val="140000"/>
        </a:lnSpc>
        <a:spcBef>
          <a:spcPct val="30000"/>
        </a:spcBef>
        <a:spcAft>
          <a:spcPct val="0"/>
        </a:spcAft>
        <a:buSzPct val="50000"/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400175" indent="-198438" algn="l" defTabSz="801688" rtl="0" eaLnBrk="0" fontAlgn="base" hangingPunct="0">
        <a:lnSpc>
          <a:spcPct val="140000"/>
        </a:lnSpc>
        <a:spcBef>
          <a:spcPct val="3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+mn-ea"/>
          <a:cs typeface="+mn-cs"/>
        </a:defRPr>
      </a:lvl4pPr>
      <a:lvl5pPr marL="1800225" indent="-200025" algn="l" defTabSz="801688" rtl="0" eaLnBrk="0" fontAlgn="base" hangingPunct="0">
        <a:lnSpc>
          <a:spcPct val="140000"/>
        </a:lnSpc>
        <a:spcBef>
          <a:spcPct val="30000"/>
        </a:spcBef>
        <a:spcAft>
          <a:spcPct val="0"/>
        </a:spcAft>
        <a:buFont typeface="FrutigerNext LT Medium" panose="020B0603040504020204" pitchFamily="34" charset="0"/>
        <a:buChar char="~"/>
        <a:defRPr sz="1600">
          <a:solidFill>
            <a:schemeClr val="tx1"/>
          </a:solidFill>
          <a:latin typeface="+mj-lt"/>
          <a:ea typeface="+mn-ea"/>
          <a:cs typeface="+mn-cs"/>
        </a:defRPr>
      </a:lvl5pPr>
      <a:lvl6pPr marL="2257425" indent="-200025" algn="l" defTabSz="801688" rtl="0" fontAlgn="base">
        <a:lnSpc>
          <a:spcPct val="140000"/>
        </a:lnSpc>
        <a:spcBef>
          <a:spcPct val="30000"/>
        </a:spcBef>
        <a:spcAft>
          <a:spcPct val="0"/>
        </a:spcAft>
        <a:buFont typeface="FrutigerNext LT Medium" pitchFamily="34" charset="0"/>
        <a:buChar char="~"/>
        <a:defRPr sz="1600">
          <a:solidFill>
            <a:schemeClr val="tx1"/>
          </a:solidFill>
          <a:latin typeface="+mj-lt"/>
          <a:ea typeface="+mn-ea"/>
          <a:cs typeface="+mn-cs"/>
        </a:defRPr>
      </a:lvl6pPr>
      <a:lvl7pPr marL="2714625" indent="-200025" algn="l" defTabSz="801688" rtl="0" fontAlgn="base">
        <a:lnSpc>
          <a:spcPct val="140000"/>
        </a:lnSpc>
        <a:spcBef>
          <a:spcPct val="30000"/>
        </a:spcBef>
        <a:spcAft>
          <a:spcPct val="0"/>
        </a:spcAft>
        <a:buFont typeface="FrutigerNext LT Medium" pitchFamily="34" charset="0"/>
        <a:buChar char="~"/>
        <a:defRPr sz="1600">
          <a:solidFill>
            <a:schemeClr val="tx1"/>
          </a:solidFill>
          <a:latin typeface="+mj-lt"/>
          <a:ea typeface="+mn-ea"/>
          <a:cs typeface="+mn-cs"/>
        </a:defRPr>
      </a:lvl7pPr>
      <a:lvl8pPr marL="3171825" indent="-200025" algn="l" defTabSz="801688" rtl="0" fontAlgn="base">
        <a:lnSpc>
          <a:spcPct val="140000"/>
        </a:lnSpc>
        <a:spcBef>
          <a:spcPct val="30000"/>
        </a:spcBef>
        <a:spcAft>
          <a:spcPct val="0"/>
        </a:spcAft>
        <a:buFont typeface="FrutigerNext LT Medium" pitchFamily="34" charset="0"/>
        <a:buChar char="~"/>
        <a:defRPr sz="1600">
          <a:solidFill>
            <a:schemeClr val="tx1"/>
          </a:solidFill>
          <a:latin typeface="+mj-lt"/>
          <a:ea typeface="+mn-ea"/>
          <a:cs typeface="+mn-cs"/>
        </a:defRPr>
      </a:lvl8pPr>
      <a:lvl9pPr marL="3629025" indent="-200025" algn="l" defTabSz="801688" rtl="0" fontAlgn="base">
        <a:lnSpc>
          <a:spcPct val="140000"/>
        </a:lnSpc>
        <a:spcBef>
          <a:spcPct val="30000"/>
        </a:spcBef>
        <a:spcAft>
          <a:spcPct val="0"/>
        </a:spcAft>
        <a:buFont typeface="FrutigerNext LT Medium" pitchFamily="34" charset="0"/>
        <a:buChar char="~"/>
        <a:defRPr sz="1600">
          <a:solidFill>
            <a:schemeClr val="tx1"/>
          </a:solidFill>
          <a:latin typeface="+mj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6" descr="PPT胶片内页元素-4比3-封底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Text Box 7"/>
          <p:cNvSpPr txBox="1">
            <a:spLocks noChangeArrowheads="1"/>
          </p:cNvSpPr>
          <p:nvPr userDrawn="1"/>
        </p:nvSpPr>
        <p:spPr bwMode="auto">
          <a:xfrm>
            <a:off x="3924300" y="2668588"/>
            <a:ext cx="1296988" cy="762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83448" tIns="41724" rIns="83448" bIns="41724">
            <a:spAutoFit/>
          </a:bodyPr>
          <a:lstStyle>
            <a:lvl1pPr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>
              <a:defRPr/>
            </a:pPr>
            <a:r>
              <a:rPr lang="zh-CN" altLang="en-US" sz="4400" dirty="0" smtClean="0">
                <a:solidFill>
                  <a:srgbClr val="990000"/>
                </a:solidFill>
                <a:latin typeface="+mn-ea"/>
                <a:ea typeface="+mn-ea"/>
              </a:rPr>
              <a:t>谢谢</a:t>
            </a:r>
            <a:endParaRPr lang="en-US" altLang="zh-CN" sz="4400" dirty="0" smtClean="0">
              <a:solidFill>
                <a:srgbClr val="990000"/>
              </a:solidFill>
              <a:latin typeface="+mn-ea"/>
              <a:ea typeface="+mn-ea"/>
            </a:endParaRPr>
          </a:p>
        </p:txBody>
      </p:sp>
      <p:sp>
        <p:nvSpPr>
          <p:cNvPr id="3076" name="Text Box 8"/>
          <p:cNvSpPr txBox="1">
            <a:spLocks noChangeArrowheads="1"/>
          </p:cNvSpPr>
          <p:nvPr userDrawn="1"/>
        </p:nvSpPr>
        <p:spPr bwMode="auto">
          <a:xfrm>
            <a:off x="3200400" y="3429000"/>
            <a:ext cx="274478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448" tIns="41724" rIns="83448" bIns="41724">
            <a:spAutoFit/>
          </a:bodyPr>
          <a:lstStyle>
            <a:lvl1pPr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350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350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350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350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600">
                <a:solidFill>
                  <a:srgbClr val="666666"/>
                </a:solidFill>
                <a:ea typeface="宋体" panose="02010600030101010101" pitchFamily="2" charset="-122"/>
              </a:rPr>
              <a:t>www.huawei.com</a:t>
            </a:r>
            <a:endParaRPr lang="en-US" altLang="zh-CN" sz="2600">
              <a:solidFill>
                <a:srgbClr val="990000"/>
              </a:solidFill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1" r:id="rId1"/>
  </p:sldLayoutIdLst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›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FrutigerNext LT Medium" panose="020B0603040504020204" pitchFamily="34" charset="0"/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6" descr="PPT胶片内页元素-4比3-封底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Text Box 7"/>
          <p:cNvSpPr txBox="1">
            <a:spLocks noChangeArrowheads="1"/>
          </p:cNvSpPr>
          <p:nvPr userDrawn="1"/>
        </p:nvSpPr>
        <p:spPr bwMode="auto">
          <a:xfrm>
            <a:off x="3084513" y="2668588"/>
            <a:ext cx="2976562" cy="762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83448" tIns="41724" rIns="83448" bIns="41724">
            <a:spAutoFit/>
          </a:bodyPr>
          <a:lstStyle>
            <a:lvl1pPr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>
              <a:defRPr/>
            </a:pPr>
            <a:r>
              <a:rPr lang="en-US" altLang="zh-CN" sz="4400" dirty="0" smtClean="0">
                <a:solidFill>
                  <a:srgbClr val="990000"/>
                </a:solidFill>
                <a:latin typeface="FrutigerNext LT Medium"/>
                <a:ea typeface="+mn-ea"/>
              </a:rPr>
              <a:t>Thank you</a:t>
            </a:r>
          </a:p>
        </p:txBody>
      </p:sp>
      <p:sp>
        <p:nvSpPr>
          <p:cNvPr id="4100" name="Text Box 8"/>
          <p:cNvSpPr txBox="1">
            <a:spLocks noChangeArrowheads="1"/>
          </p:cNvSpPr>
          <p:nvPr userDrawn="1"/>
        </p:nvSpPr>
        <p:spPr bwMode="auto">
          <a:xfrm>
            <a:off x="3200400" y="3429000"/>
            <a:ext cx="274478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448" tIns="41724" rIns="83448" bIns="41724">
            <a:spAutoFit/>
          </a:bodyPr>
          <a:lstStyle>
            <a:lvl1pPr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350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350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350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350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600">
                <a:solidFill>
                  <a:srgbClr val="666666"/>
                </a:solidFill>
                <a:ea typeface="宋体" panose="02010600030101010101" pitchFamily="2" charset="-122"/>
              </a:rPr>
              <a:t>www.huawei.com</a:t>
            </a:r>
            <a:endParaRPr lang="en-US" altLang="zh-CN" sz="2600">
              <a:solidFill>
                <a:srgbClr val="990000"/>
              </a:solidFill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2" r:id="rId1"/>
  </p:sldLayoutIdLst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›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FrutigerNext LT Medium" panose="020B0603040504020204" pitchFamily="34" charset="0"/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>
          <a:xfrm>
            <a:off x="755650" y="2276475"/>
            <a:ext cx="5688013" cy="43021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zh-CN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FTP</a:t>
            </a:r>
            <a:r>
              <a:rPr lang="zh-CN" altLang="en-US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原理与配置</a:t>
            </a:r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t>Page </a:t>
            </a:r>
            <a:fld id="{55D15162-0B6C-4156-8000-C1D4D03612EF}" type="slidenum"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pPr algn="l"/>
              <a:t>10</a:t>
            </a:fld>
            <a:endParaRPr lang="en-US" altLang="zh-CN" sz="1200">
              <a:latin typeface="FrutigerNext LT Bold" panose="020B0803040504020204" pitchFamily="34" charset="0"/>
              <a:ea typeface="宋体" panose="02010600030101010101" pitchFamily="2" charset="-122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1317625" y="358775"/>
            <a:ext cx="7054850" cy="868363"/>
          </a:xfrm>
        </p:spPr>
        <p:txBody>
          <a:bodyPr/>
          <a:lstStyle/>
          <a:p>
            <a:pPr eaLnBrk="1" hangingPunct="1"/>
            <a:r>
              <a:rPr lang="zh-CN" altLang="en-US" smtClean="0"/>
              <a:t>总结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87350" y="1412875"/>
            <a:ext cx="7929563" cy="419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>
              <a:buClrTx/>
              <a:buSzPct val="80000"/>
              <a:buFont typeface="Wingdings" pitchFamily="2" charset="2"/>
              <a:buChar char="l"/>
            </a:pPr>
            <a:r>
              <a:rPr lang="en-US" altLang="zh-CN" sz="1800" smtClean="0">
                <a:latin typeface="Arial" panose="020B0604020202020204" pitchFamily="34" charset="0"/>
                <a:cs typeface="Arial" panose="020B0604020202020204" pitchFamily="34" charset="0"/>
              </a:rPr>
              <a:t>FTP</a:t>
            </a:r>
            <a:r>
              <a:rPr lang="zh-CN" alt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服务默认使用服务器哪些端口</a:t>
            </a:r>
            <a:r>
              <a:rPr lang="en-US" altLang="zh-CN" sz="180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1" eaLnBrk="1" hangingPunct="1">
              <a:buClrTx/>
              <a:buSzPct val="80000"/>
              <a:buFont typeface="Wingdings" pitchFamily="2" charset="2"/>
              <a:buChar char="l"/>
            </a:pPr>
            <a:r>
              <a:rPr lang="zh-CN" alt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用户反馈没有权限去访问</a:t>
            </a:r>
            <a:r>
              <a:rPr lang="en-US" altLang="zh-CN" sz="1800" smtClean="0">
                <a:latin typeface="Arial" panose="020B0604020202020204" pitchFamily="34" charset="0"/>
                <a:cs typeface="Arial" panose="020B0604020202020204" pitchFamily="34" charset="0"/>
              </a:rPr>
              <a:t>FTP</a:t>
            </a:r>
            <a:r>
              <a:rPr lang="zh-CN" alt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服务器上的目录，应该如何解决</a:t>
            </a:r>
            <a:r>
              <a:rPr lang="en-US" altLang="zh-CN" sz="180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26629" name="Picture 8" descr="总结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477838"/>
            <a:ext cx="6159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zh-CN" sz="1200" smtClean="0">
                <a:latin typeface="FrutigerNext LT Bold" panose="020B0803040504020204" pitchFamily="34" charset="0"/>
                <a:ea typeface="宋体" panose="02010600030101010101" pitchFamily="2" charset="-122"/>
              </a:rPr>
              <a:t>Page </a:t>
            </a:r>
            <a:fld id="{C52B1F23-0473-41C2-9675-EFA3F76C53A9}" type="slidenum">
              <a:rPr lang="en-US" altLang="zh-CN" sz="1200" smtClean="0">
                <a:latin typeface="FrutigerNext LT Bold" panose="020B0803040504020204" pitchFamily="34" charset="0"/>
                <a:ea typeface="宋体" panose="02010600030101010101" pitchFamily="2" charset="-122"/>
              </a:rPr>
              <a:pPr algn="l"/>
              <a:t>2</a:t>
            </a:fld>
            <a:endParaRPr lang="en-US" altLang="zh-CN" sz="1200">
              <a:latin typeface="FrutigerNext LT Bold" panose="020B0803040504020204" pitchFamily="34" charset="0"/>
              <a:ea typeface="宋体" panose="02010600030101010101" pitchFamily="2" charset="-122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282700" y="358775"/>
            <a:ext cx="7089775" cy="868363"/>
          </a:xfrm>
        </p:spPr>
        <p:txBody>
          <a:bodyPr/>
          <a:lstStyle/>
          <a:p>
            <a:pPr eaLnBrk="1" hangingPunct="1"/>
            <a:r>
              <a:rPr lang="zh-CN" altLang="en-US" smtClean="0"/>
              <a:t>前言</a:t>
            </a:r>
            <a:endParaRPr lang="zh-CN" altLang="en-US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87350" y="1341438"/>
            <a:ext cx="7929563" cy="453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z="180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zh-CN" sz="1800" smtClean="0"/>
              <a:t>FTP</a:t>
            </a:r>
            <a:r>
              <a:rPr lang="zh-CN" altLang="en-US" sz="1800" smtClean="0"/>
              <a:t>是用来传送文件的协议。使用</a:t>
            </a:r>
            <a:r>
              <a:rPr lang="en-US" altLang="zh-CN" sz="1800" smtClean="0"/>
              <a:t>FTP</a:t>
            </a:r>
            <a:r>
              <a:rPr lang="zh-CN" altLang="en-US" sz="1800" smtClean="0"/>
              <a:t>实现远程文件传输的同时，还可以保证数据传输的可靠性和高效性。</a:t>
            </a:r>
            <a:endParaRPr lang="en-US" altLang="zh-CN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45" name="Picture 12" descr="前言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477838"/>
            <a:ext cx="61595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t>Page </a:t>
            </a:r>
            <a:fld id="{E344735C-E837-4707-A322-1AD44DD298BC}" type="slidenum"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pPr algn="l"/>
              <a:t>3</a:t>
            </a:fld>
            <a:endParaRPr lang="en-US" altLang="zh-CN" sz="1200">
              <a:latin typeface="FrutigerNext LT Bold" panose="020B0803040504020204" pitchFamily="34" charset="0"/>
              <a:ea typeface="宋体" panose="02010600030101010101" pitchFamily="2" charset="-122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317625" y="339725"/>
            <a:ext cx="7054850" cy="868363"/>
          </a:xfrm>
        </p:spPr>
        <p:txBody>
          <a:bodyPr/>
          <a:lstStyle/>
          <a:p>
            <a:pPr eaLnBrk="1" hangingPunct="1"/>
            <a:r>
              <a:rPr lang="zh-CN" altLang="en-US" smtClean="0"/>
              <a:t>学习目标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87350" y="1341438"/>
            <a:ext cx="7929563" cy="41957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altLang="zh-CN" sz="1800" dirty="0" smtClean="0">
                <a:latin typeface="+mn-ea"/>
              </a:rPr>
              <a:t>	 </a:t>
            </a:r>
            <a:r>
              <a:rPr lang="zh-CN" altLang="en-US" sz="1800" dirty="0" smtClean="0">
                <a:latin typeface="+mn-ea"/>
              </a:rPr>
              <a:t>学完本课程后，您应该能：</a:t>
            </a:r>
            <a:endParaRPr lang="en-US" altLang="zh-CN" sz="1800" dirty="0" smtClean="0">
              <a:latin typeface="+mn-ea"/>
            </a:endParaRPr>
          </a:p>
          <a:p>
            <a:pPr marL="650875" lvl="2" indent="-301625" eaLnBrk="1" hangingPunct="1">
              <a:lnSpc>
                <a:spcPct val="150000"/>
              </a:lnSpc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CN" altLang="en-US" dirty="0" smtClean="0">
                <a:latin typeface="Arial" charset="0"/>
                <a:cs typeface="Arial" charset="0"/>
              </a:rPr>
              <a:t>掌握</a:t>
            </a:r>
            <a:r>
              <a:rPr lang="en-US" altLang="zh-CN" dirty="0" smtClean="0">
                <a:latin typeface="Arial" charset="0"/>
                <a:cs typeface="Arial" charset="0"/>
              </a:rPr>
              <a:t>FTP</a:t>
            </a:r>
            <a:r>
              <a:rPr lang="zh-CN" altLang="en-US" dirty="0" smtClean="0">
                <a:latin typeface="Arial" charset="0"/>
                <a:cs typeface="Arial" charset="0"/>
              </a:rPr>
              <a:t>的工作原理</a:t>
            </a:r>
            <a:endParaRPr lang="en-US" altLang="zh-CN" dirty="0" smtClean="0">
              <a:latin typeface="Arial" charset="0"/>
              <a:cs typeface="Arial" charset="0"/>
            </a:endParaRPr>
          </a:p>
          <a:p>
            <a:pPr marL="650875" lvl="2" indent="-301625" eaLnBrk="1" hangingPunct="1">
              <a:lnSpc>
                <a:spcPct val="150000"/>
              </a:lnSpc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CN" altLang="en-US" dirty="0" smtClean="0">
                <a:latin typeface="Arial" charset="0"/>
                <a:cs typeface="Arial" charset="0"/>
              </a:rPr>
              <a:t>掌握</a:t>
            </a:r>
            <a:r>
              <a:rPr lang="en-US" altLang="zh-CN" dirty="0" smtClean="0">
                <a:latin typeface="Arial" charset="0"/>
                <a:cs typeface="Arial" charset="0"/>
              </a:rPr>
              <a:t>FTP</a:t>
            </a:r>
            <a:r>
              <a:rPr lang="zh-CN" altLang="en-US" dirty="0" smtClean="0">
                <a:latin typeface="Arial" charset="0"/>
                <a:cs typeface="Arial" charset="0"/>
              </a:rPr>
              <a:t>的基本配置</a:t>
            </a:r>
            <a:endParaRPr lang="en-US" altLang="zh-CN" dirty="0" smtClean="0">
              <a:latin typeface="Arial" charset="0"/>
              <a:cs typeface="Arial" charset="0"/>
            </a:endParaRPr>
          </a:p>
        </p:txBody>
      </p:sp>
      <p:pic>
        <p:nvPicPr>
          <p:cNvPr id="12293" name="Picture 11" descr="目标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" y="465138"/>
            <a:ext cx="6223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FTP</a:t>
            </a:r>
            <a:r>
              <a:rPr lang="zh-CN" altLang="en-US" smtClean="0"/>
              <a:t>的应用</a:t>
            </a:r>
          </a:p>
        </p:txBody>
      </p:sp>
      <p:sp>
        <p:nvSpPr>
          <p:cNvPr id="14339" name="灯片编号占位符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t>Page </a:t>
            </a:r>
            <a:fld id="{E8E34F7D-61B7-4588-ACA0-AA85B372289B}" type="slidenum"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pPr algn="l"/>
              <a:t>4</a:t>
            </a:fld>
            <a:endParaRPr lang="en-US" altLang="zh-CN" sz="1200">
              <a:latin typeface="FrutigerNext LT Bold" panose="020B0803040504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14340" name="直接连接符 9"/>
          <p:cNvCxnSpPr>
            <a:cxnSpLocks noChangeShapeType="1"/>
          </p:cNvCxnSpPr>
          <p:nvPr/>
        </p:nvCxnSpPr>
        <p:spPr bwMode="auto">
          <a:xfrm>
            <a:off x="2484438" y="4614863"/>
            <a:ext cx="44640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1" name="直接连接符 12"/>
          <p:cNvCxnSpPr>
            <a:cxnSpLocks noChangeShapeType="1"/>
          </p:cNvCxnSpPr>
          <p:nvPr/>
        </p:nvCxnSpPr>
        <p:spPr bwMode="auto">
          <a:xfrm flipV="1">
            <a:off x="2051050" y="2492375"/>
            <a:ext cx="482441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4342" name="Picture 456" descr="图片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2060575"/>
            <a:ext cx="669925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1439" descr="图片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125663"/>
            <a:ext cx="798513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TextBox 14"/>
          <p:cNvSpPr txBox="1">
            <a:spLocks noChangeArrowheads="1"/>
          </p:cNvSpPr>
          <p:nvPr/>
        </p:nvSpPr>
        <p:spPr bwMode="auto">
          <a:xfrm>
            <a:off x="1584325" y="1844675"/>
            <a:ext cx="977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FTP </a:t>
            </a:r>
            <a:r>
              <a:rPr lang="zh-CN" altLang="en-US" sz="1200">
                <a:latin typeface="华文细黑" panose="02010600040101010101" pitchFamily="2" charset="-122"/>
                <a:ea typeface="华文细黑" panose="02010600040101010101" pitchFamily="2" charset="-122"/>
              </a:rPr>
              <a:t>客户端</a:t>
            </a:r>
          </a:p>
        </p:txBody>
      </p:sp>
      <p:sp>
        <p:nvSpPr>
          <p:cNvPr id="14345" name="TextBox 15"/>
          <p:cNvSpPr txBox="1">
            <a:spLocks noChangeArrowheads="1"/>
          </p:cNvSpPr>
          <p:nvPr/>
        </p:nvSpPr>
        <p:spPr bwMode="auto">
          <a:xfrm>
            <a:off x="6407150" y="1844675"/>
            <a:ext cx="977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FTP </a:t>
            </a:r>
            <a:r>
              <a:rPr lang="zh-CN" altLang="en-US" sz="1200">
                <a:latin typeface="华文细黑" panose="02010600040101010101" pitchFamily="2" charset="-122"/>
                <a:ea typeface="华文细黑" panose="02010600040101010101" pitchFamily="2" charset="-122"/>
              </a:rPr>
              <a:t>服务器</a:t>
            </a:r>
          </a:p>
        </p:txBody>
      </p:sp>
      <p:cxnSp>
        <p:nvCxnSpPr>
          <p:cNvPr id="14346" name="直接箭头连接符 17"/>
          <p:cNvCxnSpPr>
            <a:cxnSpLocks noChangeShapeType="1"/>
          </p:cNvCxnSpPr>
          <p:nvPr/>
        </p:nvCxnSpPr>
        <p:spPr bwMode="auto">
          <a:xfrm flipV="1">
            <a:off x="3419475" y="2386013"/>
            <a:ext cx="1944688" cy="0"/>
          </a:xfrm>
          <a:prstGeom prst="straightConnector1">
            <a:avLst/>
          </a:prstGeom>
          <a:noFill/>
          <a:ln w="28575" algn="ctr">
            <a:solidFill>
              <a:schemeClr val="tx2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3604532" y="1922580"/>
            <a:ext cx="1585562" cy="360612"/>
          </a:xfrm>
          <a:prstGeom prst="rect">
            <a:avLst/>
          </a:prstGeom>
          <a:solidFill>
            <a:srgbClr val="0099CC"/>
          </a:solidFill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chilly" dir="t"/>
          </a:scene3d>
          <a:sp3d prstMaterial="powder">
            <a:bevelT w="38100" h="38100"/>
            <a:bevelB/>
          </a:sp3d>
        </p:spPr>
        <p:txBody>
          <a:bodyPr anchor="ctr"/>
          <a:lstStyle/>
          <a:p>
            <a:pPr algn="ctr" defTabSz="784225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lang="en-US" altLang="zh-CN" sz="1400" dirty="0">
                <a:solidFill>
                  <a:schemeClr val="bg1"/>
                </a:solidFill>
                <a:latin typeface="Arial" charset="0"/>
                <a:ea typeface="宋体" pitchFamily="2" charset="-122"/>
              </a:rPr>
              <a:t>VRP</a:t>
            </a:r>
            <a:endParaRPr lang="zh-CN" altLang="en-US" sz="1400" dirty="0">
              <a:solidFill>
                <a:schemeClr val="bg1"/>
              </a:solidFill>
              <a:latin typeface="Arial" charset="0"/>
              <a:ea typeface="宋体" pitchFamily="2" charset="-122"/>
            </a:endParaRPr>
          </a:p>
        </p:txBody>
      </p:sp>
      <p:pic>
        <p:nvPicPr>
          <p:cNvPr id="14348" name="Picture 1439" descr="图片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775" y="4144963"/>
            <a:ext cx="798513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9" name="Picture 1238" descr="图片19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111625"/>
            <a:ext cx="938213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0" name="TextBox 21"/>
          <p:cNvSpPr txBox="1">
            <a:spLocks noChangeArrowheads="1"/>
          </p:cNvSpPr>
          <p:nvPr/>
        </p:nvSpPr>
        <p:spPr bwMode="auto">
          <a:xfrm>
            <a:off x="1749425" y="3857625"/>
            <a:ext cx="9366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FTP</a:t>
            </a:r>
            <a:r>
              <a:rPr lang="zh-CN" altLang="en-US" sz="1200">
                <a:latin typeface="华文细黑" panose="02010600040101010101" pitchFamily="2" charset="-122"/>
                <a:ea typeface="华文细黑" panose="02010600040101010101" pitchFamily="2" charset="-122"/>
              </a:rPr>
              <a:t>客户端</a:t>
            </a:r>
          </a:p>
        </p:txBody>
      </p:sp>
      <p:sp>
        <p:nvSpPr>
          <p:cNvPr id="14351" name="TextBox 22"/>
          <p:cNvSpPr txBox="1">
            <a:spLocks noChangeArrowheads="1"/>
          </p:cNvSpPr>
          <p:nvPr/>
        </p:nvSpPr>
        <p:spPr bwMode="auto">
          <a:xfrm>
            <a:off x="6511925" y="3857625"/>
            <a:ext cx="977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FTP </a:t>
            </a:r>
            <a:r>
              <a:rPr lang="zh-CN" altLang="en-US" sz="1200">
                <a:latin typeface="华文细黑" panose="02010600040101010101" pitchFamily="2" charset="-122"/>
                <a:ea typeface="华文细黑" panose="02010600040101010101" pitchFamily="2" charset="-122"/>
              </a:rPr>
              <a:t>服务器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535524" y="3928465"/>
            <a:ext cx="1800200" cy="360612"/>
          </a:xfrm>
          <a:prstGeom prst="rect">
            <a:avLst/>
          </a:prstGeom>
          <a:solidFill>
            <a:srgbClr val="0099CC"/>
          </a:solidFill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chilly" dir="t"/>
          </a:scene3d>
          <a:sp3d prstMaterial="powder">
            <a:bevelT w="38100" h="38100"/>
            <a:bevelB/>
          </a:sp3d>
        </p:spPr>
        <p:txBody>
          <a:bodyPr anchor="ctr"/>
          <a:lstStyle/>
          <a:p>
            <a:pPr algn="ctr" defTabSz="784225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lang="zh-CN" altLang="en-US" sz="1400" dirty="0">
                <a:solidFill>
                  <a:schemeClr val="bg1"/>
                </a:solidFill>
                <a:latin typeface="华文细黑" pitchFamily="2" charset="-122"/>
                <a:ea typeface="华文细黑" pitchFamily="2" charset="-122"/>
              </a:rPr>
              <a:t>日志文件</a:t>
            </a:r>
          </a:p>
        </p:txBody>
      </p:sp>
      <p:cxnSp>
        <p:nvCxnSpPr>
          <p:cNvPr id="14353" name="直接箭头连接符 27"/>
          <p:cNvCxnSpPr>
            <a:cxnSpLocks noChangeShapeType="1"/>
          </p:cNvCxnSpPr>
          <p:nvPr/>
        </p:nvCxnSpPr>
        <p:spPr bwMode="auto">
          <a:xfrm flipH="1" flipV="1">
            <a:off x="3419475" y="4397375"/>
            <a:ext cx="1936750" cy="1588"/>
          </a:xfrm>
          <a:prstGeom prst="straightConnector1">
            <a:avLst/>
          </a:prstGeom>
          <a:noFill/>
          <a:ln w="28575" algn="ctr">
            <a:solidFill>
              <a:schemeClr val="tx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3497424" y="2636912"/>
            <a:ext cx="1800200" cy="360612"/>
          </a:xfrm>
          <a:prstGeom prst="rect">
            <a:avLst/>
          </a:prstGeom>
          <a:solidFill>
            <a:srgbClr val="0099CC"/>
          </a:solidFill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chilly" dir="t"/>
          </a:scene3d>
          <a:sp3d prstMaterial="powder">
            <a:bevelT w="38100" h="38100"/>
            <a:bevelB/>
          </a:sp3d>
        </p:spPr>
        <p:txBody>
          <a:bodyPr anchor="ctr"/>
          <a:lstStyle/>
          <a:p>
            <a:pPr algn="ctr" defTabSz="784225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lang="zh-CN" altLang="en-US" sz="1400" dirty="0">
                <a:solidFill>
                  <a:schemeClr val="bg1"/>
                </a:solidFill>
                <a:latin typeface="华文细黑" pitchFamily="2" charset="-122"/>
                <a:ea typeface="华文细黑" pitchFamily="2" charset="-122"/>
              </a:rPr>
              <a:t>配置文件</a:t>
            </a:r>
          </a:p>
        </p:txBody>
      </p:sp>
      <p:cxnSp>
        <p:nvCxnSpPr>
          <p:cNvPr id="14355" name="直接箭头连接符 29"/>
          <p:cNvCxnSpPr>
            <a:cxnSpLocks noChangeShapeType="1"/>
          </p:cNvCxnSpPr>
          <p:nvPr/>
        </p:nvCxnSpPr>
        <p:spPr bwMode="auto">
          <a:xfrm>
            <a:off x="3419475" y="3106738"/>
            <a:ext cx="1943100" cy="0"/>
          </a:xfrm>
          <a:prstGeom prst="straightConnector1">
            <a:avLst/>
          </a:prstGeom>
          <a:noFill/>
          <a:ln w="28575" algn="ctr">
            <a:solidFill>
              <a:schemeClr val="tx2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760413" y="5805488"/>
            <a:ext cx="7627937" cy="5032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196850" indent="-252413" defTabSz="801688" eaLnBrk="1" hangingPunct="1">
              <a:lnSpc>
                <a:spcPct val="140000"/>
              </a:lnSpc>
              <a:spcBef>
                <a:spcPct val="30000"/>
              </a:spcBef>
              <a:buSzPct val="80000"/>
              <a:buFont typeface="Wingdings" pitchFamily="2" charset="2"/>
              <a:buChar char="l"/>
              <a:defRPr/>
            </a:pPr>
            <a:r>
              <a:rPr lang="en-US" altLang="zh-CN" sz="1800" kern="0" dirty="0">
                <a:latin typeface="+mn-ea"/>
                <a:ea typeface="+mn-ea"/>
                <a:cs typeface="Arial" charset="0"/>
              </a:rPr>
              <a:t>FTP </a:t>
            </a:r>
            <a:r>
              <a:rPr lang="zh-CN" altLang="en-US" sz="1800" kern="0" dirty="0">
                <a:latin typeface="+mn-ea"/>
                <a:ea typeface="+mn-ea"/>
                <a:cs typeface="Arial" charset="0"/>
              </a:rPr>
              <a:t>提供了一种在服务器和客户机之间上传和下载文件的有效方式。</a:t>
            </a:r>
            <a:endParaRPr lang="en-US" altLang="zh-CN" sz="1800" kern="0" dirty="0">
              <a:latin typeface="+mn-ea"/>
              <a:ea typeface="+mn-ea"/>
              <a:cs typeface="Arial" charset="0"/>
            </a:endParaRPr>
          </a:p>
          <a:p>
            <a:pPr marL="196850" indent="-252413" defTabSz="801688" eaLnBrk="1" hangingPunct="1">
              <a:lnSpc>
                <a:spcPct val="140000"/>
              </a:lnSpc>
              <a:spcBef>
                <a:spcPct val="30000"/>
              </a:spcBef>
              <a:buSzPct val="80000"/>
              <a:buFont typeface="Wingdings" pitchFamily="2" charset="2"/>
              <a:buChar char="l"/>
              <a:defRPr/>
            </a:pPr>
            <a:endParaRPr lang="en-US" altLang="zh-CN" sz="2000" kern="0" dirty="0"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圆角矩形 34"/>
          <p:cNvSpPr/>
          <p:nvPr/>
        </p:nvSpPr>
        <p:spPr bwMode="auto">
          <a:xfrm>
            <a:off x="5003800" y="2565400"/>
            <a:ext cx="1728788" cy="2663825"/>
          </a:xfrm>
          <a:prstGeom prst="roundRect">
            <a:avLst/>
          </a:prstGeom>
          <a:solidFill>
            <a:schemeClr val="bg1">
              <a:lumMod val="85000"/>
              <a:alpha val="4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784225">
              <a:defRPr/>
            </a:pPr>
            <a:endParaRPr lang="zh-CN" altLang="en-US">
              <a:ea typeface="华文细黑" pitchFamily="2" charset="-122"/>
            </a:endParaRPr>
          </a:p>
        </p:txBody>
      </p:sp>
      <p:sp>
        <p:nvSpPr>
          <p:cNvPr id="30" name="圆角矩形 34"/>
          <p:cNvSpPr/>
          <p:nvPr/>
        </p:nvSpPr>
        <p:spPr bwMode="auto">
          <a:xfrm>
            <a:off x="2339975" y="1700213"/>
            <a:ext cx="1800225" cy="3529012"/>
          </a:xfrm>
          <a:prstGeom prst="roundRect">
            <a:avLst/>
          </a:prstGeom>
          <a:solidFill>
            <a:schemeClr val="bg1">
              <a:lumMod val="85000"/>
              <a:alpha val="4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784225">
              <a:defRPr/>
            </a:pPr>
            <a:endParaRPr lang="zh-CN" altLang="en-US">
              <a:ea typeface="华文细黑" pitchFamily="2" charset="-122"/>
            </a:endParaRPr>
          </a:p>
        </p:txBody>
      </p:sp>
      <p:sp>
        <p:nvSpPr>
          <p:cNvPr id="16388" name="标题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FTP</a:t>
            </a:r>
            <a:r>
              <a:rPr lang="zh-CN" altLang="en-US" smtClean="0"/>
              <a:t>传输文件的过程</a:t>
            </a:r>
          </a:p>
        </p:txBody>
      </p:sp>
      <p:sp>
        <p:nvSpPr>
          <p:cNvPr id="16389" name="灯片编号占位符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t>Page </a:t>
            </a:r>
            <a:fld id="{2568AC70-EF05-4082-B701-FCE07BEC8623}" type="slidenum"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pPr algn="l"/>
              <a:t>5</a:t>
            </a:fld>
            <a:endParaRPr lang="en-US" altLang="zh-CN" sz="1200">
              <a:latin typeface="FrutigerNext LT Bold" panose="020B0803040504020204" pitchFamily="34" charset="0"/>
              <a:ea typeface="宋体" panose="02010600030101010101" pitchFamily="2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2901" y="1990666"/>
            <a:ext cx="562975" cy="327077"/>
          </a:xfrm>
          <a:prstGeom prst="rect">
            <a:avLst/>
          </a:prstGeom>
          <a:solidFill>
            <a:srgbClr val="0091C8"/>
          </a:solidFill>
          <a:ln w="1905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scene3d>
            <a:camera prst="orthographicFront"/>
            <a:lightRig rig="chilly" dir="t"/>
          </a:scene3d>
          <a:sp3d prstMaterial="powder">
            <a:bevelT w="38100" h="38100"/>
            <a:bevelB/>
          </a:sp3d>
        </p:spPr>
        <p:txBody>
          <a:bodyPr wrap="none" lIns="91364" tIns="45680" rIns="91364" bIns="45680" anchor="ctr"/>
          <a:lstStyle/>
          <a:p>
            <a:pPr algn="ctr" defTabSz="784225" eaLnBrk="1" hangingPunct="1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kumimoji="1" lang="zh-CN" altLang="en-US" sz="1400" dirty="0">
                <a:solidFill>
                  <a:schemeClr val="bg1"/>
                </a:solidFill>
                <a:ea typeface="华文细黑" pitchFamily="2" charset="-122"/>
                <a:cs typeface="Arial" pitchFamily="34" charset="0"/>
              </a:rPr>
              <a:t>用户</a:t>
            </a:r>
          </a:p>
        </p:txBody>
      </p:sp>
      <p:sp>
        <p:nvSpPr>
          <p:cNvPr id="11271" name="TextBox 23"/>
          <p:cNvSpPr txBox="1">
            <a:spLocks noChangeArrowheads="1"/>
          </p:cNvSpPr>
          <p:nvPr/>
        </p:nvSpPr>
        <p:spPr bwMode="auto">
          <a:xfrm>
            <a:off x="2502310" y="1973898"/>
            <a:ext cx="1475084" cy="360612"/>
          </a:xfrm>
          <a:prstGeom prst="rect">
            <a:avLst/>
          </a:prstGeom>
          <a:solidFill>
            <a:srgbClr val="0099CC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" h="38100"/>
            <a:bevelB/>
          </a:sp3d>
        </p:spPr>
        <p:txBody>
          <a:bodyPr anchor="ctr"/>
          <a:lstStyle/>
          <a:p>
            <a:pPr algn="ctr" defTabSz="784225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lang="zh-CN" altLang="en-US" sz="1400" dirty="0">
                <a:solidFill>
                  <a:schemeClr val="bg1"/>
                </a:solidFill>
                <a:ea typeface="华文细黑" pitchFamily="2" charset="-122"/>
              </a:rPr>
              <a:t>用户接口</a:t>
            </a:r>
          </a:p>
        </p:txBody>
      </p:sp>
      <p:sp>
        <p:nvSpPr>
          <p:cNvPr id="11272" name="TextBox 24"/>
          <p:cNvSpPr txBox="1">
            <a:spLocks noChangeArrowheads="1"/>
          </p:cNvSpPr>
          <p:nvPr/>
        </p:nvSpPr>
        <p:spPr bwMode="auto">
          <a:xfrm>
            <a:off x="2526356" y="2880071"/>
            <a:ext cx="1417320" cy="612648"/>
          </a:xfrm>
          <a:prstGeom prst="rect">
            <a:avLst/>
          </a:prstGeom>
          <a:solidFill>
            <a:srgbClr val="009999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" h="38100"/>
            <a:bevelB/>
          </a:sp3d>
        </p:spPr>
        <p:txBody>
          <a:bodyPr anchor="ctr"/>
          <a:lstStyle/>
          <a:p>
            <a:pPr algn="ctr" defTabSz="784225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lang="zh-CN" altLang="en-US" sz="1400" dirty="0">
                <a:solidFill>
                  <a:schemeClr val="bg1"/>
                </a:solidFill>
                <a:ea typeface="华文细黑" pitchFamily="2" charset="-122"/>
              </a:rPr>
              <a:t>控制进程</a:t>
            </a:r>
          </a:p>
        </p:txBody>
      </p:sp>
      <p:sp>
        <p:nvSpPr>
          <p:cNvPr id="11273" name="TextBox 25"/>
          <p:cNvSpPr txBox="1">
            <a:spLocks noChangeArrowheads="1"/>
          </p:cNvSpPr>
          <p:nvPr/>
        </p:nvSpPr>
        <p:spPr bwMode="auto">
          <a:xfrm>
            <a:off x="2502458" y="4055943"/>
            <a:ext cx="1481328" cy="868680"/>
          </a:xfrm>
          <a:prstGeom prst="rect">
            <a:avLst/>
          </a:prstGeom>
          <a:solidFill>
            <a:srgbClr val="00669A"/>
          </a:solidFill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" h="38100"/>
            <a:bevelB/>
          </a:sp3d>
        </p:spPr>
        <p:txBody>
          <a:bodyPr anchor="ctr"/>
          <a:lstStyle/>
          <a:p>
            <a:pPr algn="ctr" defTabSz="784225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lang="zh-CN" altLang="en-US" sz="1400" dirty="0">
                <a:solidFill>
                  <a:schemeClr val="bg1"/>
                </a:solidFill>
                <a:ea typeface="华文细黑" pitchFamily="2" charset="-122"/>
              </a:rPr>
              <a:t>数据传输进程</a:t>
            </a:r>
            <a:endParaRPr lang="en-US" altLang="zh-CN" sz="1400" dirty="0">
              <a:solidFill>
                <a:schemeClr val="bg1"/>
              </a:solidFill>
              <a:ea typeface="华文细黑" pitchFamily="2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03926" y="4320530"/>
            <a:ext cx="1120820" cy="327077"/>
          </a:xfrm>
          <a:prstGeom prst="rect">
            <a:avLst/>
          </a:prstGeom>
          <a:solidFill>
            <a:srgbClr val="0091C8"/>
          </a:solidFill>
          <a:ln w="1905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scene3d>
            <a:camera prst="orthographicFront"/>
            <a:lightRig rig="chilly" dir="t"/>
          </a:scene3d>
          <a:sp3d prstMaterial="powder">
            <a:bevelT w="38100" h="38100"/>
            <a:bevelB/>
          </a:sp3d>
        </p:spPr>
        <p:txBody>
          <a:bodyPr wrap="none" lIns="91364" tIns="45680" rIns="91364" bIns="45680" anchor="ctr"/>
          <a:lstStyle/>
          <a:p>
            <a:pPr algn="ctr" defTabSz="784225" eaLnBrk="1" hangingPunct="1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kumimoji="1" lang="zh-CN" altLang="en-US" sz="1400" dirty="0">
                <a:solidFill>
                  <a:schemeClr val="bg1"/>
                </a:solidFill>
                <a:ea typeface="华文细黑" pitchFamily="2" charset="-122"/>
                <a:cs typeface="Arial" pitchFamily="34" charset="0"/>
              </a:rPr>
              <a:t>文件系统</a:t>
            </a:r>
          </a:p>
        </p:txBody>
      </p:sp>
      <p:sp>
        <p:nvSpPr>
          <p:cNvPr id="11275" name="TextBox 31"/>
          <p:cNvSpPr txBox="1">
            <a:spLocks noChangeArrowheads="1"/>
          </p:cNvSpPr>
          <p:nvPr/>
        </p:nvSpPr>
        <p:spPr bwMode="auto">
          <a:xfrm>
            <a:off x="5140448" y="2883321"/>
            <a:ext cx="1418978" cy="609398"/>
          </a:xfrm>
          <a:prstGeom prst="rect">
            <a:avLst/>
          </a:prstGeom>
          <a:solidFill>
            <a:srgbClr val="009999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" h="38100"/>
            <a:bevelB/>
          </a:sp3d>
        </p:spPr>
        <p:txBody>
          <a:bodyPr anchor="ctr"/>
          <a:lstStyle/>
          <a:p>
            <a:pPr algn="ctr" defTabSz="784225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lang="zh-CN" altLang="en-US" sz="1400" dirty="0">
                <a:solidFill>
                  <a:schemeClr val="bg1"/>
                </a:solidFill>
                <a:ea typeface="华文细黑" pitchFamily="2" charset="-122"/>
              </a:rPr>
              <a:t>控制进程</a:t>
            </a:r>
          </a:p>
        </p:txBody>
      </p:sp>
      <p:sp>
        <p:nvSpPr>
          <p:cNvPr id="11276" name="TextBox 32"/>
          <p:cNvSpPr txBox="1">
            <a:spLocks noChangeArrowheads="1"/>
          </p:cNvSpPr>
          <p:nvPr/>
        </p:nvSpPr>
        <p:spPr bwMode="auto">
          <a:xfrm>
            <a:off x="5129957" y="4056318"/>
            <a:ext cx="1476375" cy="867930"/>
          </a:xfrm>
          <a:prstGeom prst="rect">
            <a:avLst/>
          </a:prstGeom>
          <a:solidFill>
            <a:srgbClr val="00669A"/>
          </a:solidFill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" h="38100"/>
            <a:bevelB/>
          </a:sp3d>
        </p:spPr>
        <p:txBody>
          <a:bodyPr anchor="ctr"/>
          <a:lstStyle/>
          <a:p>
            <a:pPr algn="ctr" defTabSz="784225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lang="zh-CN" altLang="en-US" sz="1400" dirty="0">
                <a:solidFill>
                  <a:schemeClr val="bg1"/>
                </a:solidFill>
                <a:ea typeface="华文细黑" pitchFamily="2" charset="-122"/>
              </a:rPr>
              <a:t>数据传输进程</a:t>
            </a:r>
            <a:endParaRPr lang="en-US" altLang="zh-CN" sz="1400" dirty="0">
              <a:solidFill>
                <a:schemeClr val="bg1"/>
              </a:solidFill>
              <a:ea typeface="华文细黑" pitchFamily="2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78656" y="4320530"/>
            <a:ext cx="1120820" cy="327077"/>
          </a:xfrm>
          <a:prstGeom prst="rect">
            <a:avLst/>
          </a:prstGeom>
          <a:solidFill>
            <a:srgbClr val="0091C8"/>
          </a:solidFill>
          <a:ln w="1905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scene3d>
            <a:camera prst="orthographicFront"/>
            <a:lightRig rig="chilly" dir="t"/>
          </a:scene3d>
          <a:sp3d prstMaterial="powder">
            <a:bevelT w="38100" h="38100"/>
            <a:bevelB/>
          </a:sp3d>
        </p:spPr>
        <p:txBody>
          <a:bodyPr wrap="none" lIns="91364" tIns="45680" rIns="91364" bIns="45680" anchor="ctr"/>
          <a:lstStyle/>
          <a:p>
            <a:pPr algn="ctr" defTabSz="784225" eaLnBrk="1" hangingPunct="1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kumimoji="1" lang="zh-CN" altLang="en-US" sz="1400" dirty="0">
                <a:solidFill>
                  <a:schemeClr val="bg1"/>
                </a:solidFill>
                <a:ea typeface="华文细黑" pitchFamily="2" charset="-122"/>
                <a:cs typeface="Arial" pitchFamily="34" charset="0"/>
              </a:rPr>
              <a:t>文件系统</a:t>
            </a:r>
          </a:p>
        </p:txBody>
      </p:sp>
      <p:sp>
        <p:nvSpPr>
          <p:cNvPr id="16408" name="TextBox 36"/>
          <p:cNvSpPr txBox="1">
            <a:spLocks noChangeArrowheads="1"/>
          </p:cNvSpPr>
          <p:nvPr/>
        </p:nvSpPr>
        <p:spPr bwMode="auto">
          <a:xfrm>
            <a:off x="2878138" y="5205413"/>
            <a:ext cx="7223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zh-CN" altLang="en-US" sz="1400">
                <a:ea typeface="华文细黑" panose="02010600040101010101" pitchFamily="2" charset="-122"/>
              </a:rPr>
              <a:t>客户端</a:t>
            </a:r>
          </a:p>
        </p:txBody>
      </p:sp>
      <p:sp>
        <p:nvSpPr>
          <p:cNvPr id="16409" name="TextBox 37"/>
          <p:cNvSpPr txBox="1">
            <a:spLocks noChangeArrowheads="1"/>
          </p:cNvSpPr>
          <p:nvPr/>
        </p:nvSpPr>
        <p:spPr bwMode="auto">
          <a:xfrm>
            <a:off x="5505450" y="5205413"/>
            <a:ext cx="723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zh-CN" altLang="en-US" sz="1400">
                <a:ea typeface="华文细黑" panose="02010600040101010101" pitchFamily="2" charset="-122"/>
              </a:rPr>
              <a:t>服务器</a:t>
            </a:r>
          </a:p>
        </p:txBody>
      </p:sp>
      <p:cxnSp>
        <p:nvCxnSpPr>
          <p:cNvPr id="16410" name="直接箭头连接符 39"/>
          <p:cNvCxnSpPr>
            <a:cxnSpLocks noChangeShapeType="1"/>
          </p:cNvCxnSpPr>
          <p:nvPr/>
        </p:nvCxnSpPr>
        <p:spPr bwMode="auto">
          <a:xfrm flipV="1">
            <a:off x="3990975" y="3187700"/>
            <a:ext cx="1116013" cy="317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11" name="TextBox 44"/>
          <p:cNvSpPr txBox="1">
            <a:spLocks noChangeArrowheads="1"/>
          </p:cNvSpPr>
          <p:nvPr/>
        </p:nvSpPr>
        <p:spPr bwMode="auto">
          <a:xfrm>
            <a:off x="4173538" y="2695575"/>
            <a:ext cx="800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zh-CN" altLang="en-US" sz="1200">
                <a:ea typeface="华文细黑" panose="02010600040101010101" pitchFamily="2" charset="-122"/>
              </a:rPr>
              <a:t>控制连接</a:t>
            </a:r>
          </a:p>
        </p:txBody>
      </p:sp>
      <p:cxnSp>
        <p:nvCxnSpPr>
          <p:cNvPr id="16412" name="直接箭头连接符 45"/>
          <p:cNvCxnSpPr>
            <a:cxnSpLocks noChangeShapeType="1"/>
          </p:cNvCxnSpPr>
          <p:nvPr/>
        </p:nvCxnSpPr>
        <p:spPr bwMode="auto">
          <a:xfrm>
            <a:off x="1933575" y="4489450"/>
            <a:ext cx="549275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3" name="直接箭头连接符 47"/>
          <p:cNvCxnSpPr>
            <a:cxnSpLocks noChangeShapeType="1"/>
          </p:cNvCxnSpPr>
          <p:nvPr/>
        </p:nvCxnSpPr>
        <p:spPr bwMode="auto">
          <a:xfrm>
            <a:off x="6611938" y="4489450"/>
            <a:ext cx="549275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4" name="直接箭头连接符 48"/>
          <p:cNvCxnSpPr>
            <a:cxnSpLocks noChangeShapeType="1"/>
          </p:cNvCxnSpPr>
          <p:nvPr/>
        </p:nvCxnSpPr>
        <p:spPr bwMode="auto">
          <a:xfrm>
            <a:off x="4003675" y="4489450"/>
            <a:ext cx="1096963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15" name="TextBox 50"/>
          <p:cNvSpPr txBox="1">
            <a:spLocks noChangeArrowheads="1"/>
          </p:cNvSpPr>
          <p:nvPr/>
        </p:nvSpPr>
        <p:spPr bwMode="auto">
          <a:xfrm>
            <a:off x="4162425" y="3984625"/>
            <a:ext cx="801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zh-CN" altLang="en-US" sz="1200">
                <a:ea typeface="华文细黑" panose="02010600040101010101" pitchFamily="2" charset="-122"/>
              </a:rPr>
              <a:t>数据连接</a:t>
            </a:r>
          </a:p>
        </p:txBody>
      </p:sp>
      <p:cxnSp>
        <p:nvCxnSpPr>
          <p:cNvPr id="16416" name="直接箭头连接符 51"/>
          <p:cNvCxnSpPr>
            <a:cxnSpLocks noChangeShapeType="1"/>
          </p:cNvCxnSpPr>
          <p:nvPr/>
        </p:nvCxnSpPr>
        <p:spPr bwMode="auto">
          <a:xfrm>
            <a:off x="1373188" y="2154238"/>
            <a:ext cx="1096962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7" name="直接箭头连接符 53"/>
          <p:cNvCxnSpPr>
            <a:cxnSpLocks noChangeShapeType="1"/>
          </p:cNvCxnSpPr>
          <p:nvPr/>
        </p:nvCxnSpPr>
        <p:spPr bwMode="auto">
          <a:xfrm>
            <a:off x="3240088" y="2333625"/>
            <a:ext cx="0" cy="54927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8" name="直接箭头连接符 55"/>
          <p:cNvCxnSpPr>
            <a:cxnSpLocks noChangeShapeType="1"/>
          </p:cNvCxnSpPr>
          <p:nvPr/>
        </p:nvCxnSpPr>
        <p:spPr bwMode="auto">
          <a:xfrm>
            <a:off x="3240088" y="3482975"/>
            <a:ext cx="0" cy="5476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9" name="直接箭头连接符 56"/>
          <p:cNvCxnSpPr>
            <a:cxnSpLocks noChangeShapeType="1"/>
          </p:cNvCxnSpPr>
          <p:nvPr/>
        </p:nvCxnSpPr>
        <p:spPr bwMode="auto">
          <a:xfrm>
            <a:off x="5867400" y="3494088"/>
            <a:ext cx="0" cy="5476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760413" y="5516563"/>
            <a:ext cx="7627937" cy="7921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196850" indent="-252413" defTabSz="801688" eaLnBrk="1" hangingPunct="1">
              <a:lnSpc>
                <a:spcPct val="140000"/>
              </a:lnSpc>
              <a:spcBef>
                <a:spcPct val="30000"/>
              </a:spcBef>
              <a:buSzPct val="80000"/>
              <a:buFont typeface="Wingdings" pitchFamily="2" charset="2"/>
              <a:buChar char="l"/>
              <a:defRPr/>
            </a:pPr>
            <a:r>
              <a:rPr lang="zh-CN" altLang="en-US" sz="1800" kern="0" dirty="0">
                <a:ea typeface="华文细黑" pitchFamily="2" charset="-122"/>
                <a:cs typeface="Arial" charset="0"/>
              </a:rPr>
              <a:t>使用</a:t>
            </a:r>
            <a:r>
              <a:rPr lang="en-US" altLang="zh-CN" sz="1800" kern="0" dirty="0">
                <a:ea typeface="华文细黑" pitchFamily="2" charset="-122"/>
                <a:cs typeface="Arial" charset="0"/>
              </a:rPr>
              <a:t>FTP</a:t>
            </a:r>
            <a:r>
              <a:rPr lang="zh-CN" altLang="en-US" sz="1800" kern="0" dirty="0">
                <a:ea typeface="华文细黑" pitchFamily="2" charset="-122"/>
                <a:cs typeface="Arial" charset="0"/>
              </a:rPr>
              <a:t>传输数据时，需要在服务器和客户机之间建立控制连接和数据连接。</a:t>
            </a:r>
            <a:endParaRPr lang="en-US" altLang="zh-CN" sz="1800" kern="0" dirty="0">
              <a:ea typeface="华文细黑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434" name="直接连接符 27"/>
          <p:cNvCxnSpPr>
            <a:cxnSpLocks noChangeShapeType="1"/>
          </p:cNvCxnSpPr>
          <p:nvPr/>
        </p:nvCxnSpPr>
        <p:spPr bwMode="auto">
          <a:xfrm>
            <a:off x="3481388" y="3586163"/>
            <a:ext cx="863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35" name="标题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FTP</a:t>
            </a:r>
            <a:r>
              <a:rPr lang="zh-CN" altLang="en-US" smtClean="0"/>
              <a:t>传输模式</a:t>
            </a:r>
          </a:p>
        </p:txBody>
      </p:sp>
      <p:sp>
        <p:nvSpPr>
          <p:cNvPr id="18436" name="灯片编号占位符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t>Page </a:t>
            </a:r>
            <a:fld id="{13FCC531-9562-446F-B1DB-74E7F0A9BCA2}" type="slidenum"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pPr algn="l"/>
              <a:t>6</a:t>
            </a:fld>
            <a:endParaRPr lang="en-US" altLang="zh-CN" sz="1200">
              <a:latin typeface="FrutigerNext LT Bold" panose="020B0803040504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TextBox 33"/>
          <p:cNvSpPr txBox="1">
            <a:spLocks noChangeArrowheads="1"/>
          </p:cNvSpPr>
          <p:nvPr/>
        </p:nvSpPr>
        <p:spPr bwMode="auto">
          <a:xfrm>
            <a:off x="1619672" y="3164117"/>
            <a:ext cx="1944216" cy="898695"/>
          </a:xfrm>
          <a:prstGeom prst="rect">
            <a:avLst/>
          </a:prstGeom>
          <a:solidFill>
            <a:srgbClr val="0091C8"/>
          </a:solidFill>
          <a:ln w="1905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scene3d>
            <a:camera prst="orthographicFront"/>
            <a:lightRig rig="chilly" dir="t"/>
          </a:scene3d>
          <a:sp3d prstMaterial="powder">
            <a:bevelT w="38100" h="38100"/>
            <a:bevelB/>
          </a:sp3d>
        </p:spPr>
        <p:txBody>
          <a:bodyPr wrap="none" lIns="91364" tIns="45680" rIns="91364" bIns="45680" anchor="ctr"/>
          <a:lstStyle/>
          <a:p>
            <a:pPr algn="ctr" defTabSz="784225" eaLnBrk="1" hangingPunct="1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kumimoji="1" lang="zh-CN" altLang="en-US" sz="1400" dirty="0">
                <a:solidFill>
                  <a:schemeClr val="bg1"/>
                </a:solidFill>
                <a:ea typeface="华文细黑" pitchFamily="2" charset="-122"/>
                <a:cs typeface="Arial" pitchFamily="34" charset="0"/>
              </a:rPr>
              <a:t>传输模式</a:t>
            </a:r>
          </a:p>
        </p:txBody>
      </p:sp>
      <p:cxnSp>
        <p:nvCxnSpPr>
          <p:cNvPr id="18438" name="直接连接符 42"/>
          <p:cNvCxnSpPr>
            <a:cxnSpLocks noChangeShapeType="1"/>
          </p:cNvCxnSpPr>
          <p:nvPr/>
        </p:nvCxnSpPr>
        <p:spPr bwMode="auto">
          <a:xfrm>
            <a:off x="4348163" y="2298700"/>
            <a:ext cx="0" cy="24479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39" name="直接连接符 43"/>
          <p:cNvCxnSpPr>
            <a:cxnSpLocks noChangeShapeType="1"/>
          </p:cNvCxnSpPr>
          <p:nvPr/>
        </p:nvCxnSpPr>
        <p:spPr bwMode="auto">
          <a:xfrm>
            <a:off x="4343400" y="2298700"/>
            <a:ext cx="8651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6" name="TextBox 46"/>
          <p:cNvSpPr txBox="1">
            <a:spLocks noChangeArrowheads="1"/>
          </p:cNvSpPr>
          <p:nvPr/>
        </p:nvSpPr>
        <p:spPr bwMode="auto">
          <a:xfrm>
            <a:off x="5220072" y="2060848"/>
            <a:ext cx="1584176" cy="648071"/>
          </a:xfrm>
          <a:prstGeom prst="rect">
            <a:avLst/>
          </a:prstGeom>
          <a:solidFill>
            <a:srgbClr val="00669A"/>
          </a:solidFill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B/>
          </a:sp3d>
        </p:spPr>
        <p:txBody>
          <a:bodyPr anchor="ctr"/>
          <a:lstStyle/>
          <a:p>
            <a:pPr algn="ctr" defTabSz="784225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lang="en-US" altLang="zh-CN" sz="1400" dirty="0">
                <a:solidFill>
                  <a:schemeClr val="bg1"/>
                </a:solidFill>
                <a:latin typeface="Arial" charset="0"/>
                <a:ea typeface="宋体" pitchFamily="2" charset="-122"/>
              </a:rPr>
              <a:t>ASCII </a:t>
            </a:r>
            <a:r>
              <a:rPr lang="zh-CN" altLang="en-US" sz="1400" dirty="0">
                <a:solidFill>
                  <a:schemeClr val="bg1"/>
                </a:solidFill>
                <a:latin typeface="Arial" charset="0"/>
                <a:ea typeface="宋体" pitchFamily="2" charset="-122"/>
              </a:rPr>
              <a:t>模式</a:t>
            </a:r>
          </a:p>
        </p:txBody>
      </p:sp>
      <p:cxnSp>
        <p:nvCxnSpPr>
          <p:cNvPr id="18443" name="直接连接符 49"/>
          <p:cNvCxnSpPr>
            <a:cxnSpLocks noChangeShapeType="1"/>
          </p:cNvCxnSpPr>
          <p:nvPr/>
        </p:nvCxnSpPr>
        <p:spPr bwMode="auto">
          <a:xfrm>
            <a:off x="4344988" y="4748213"/>
            <a:ext cx="863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8" name="TextBox 52"/>
          <p:cNvSpPr txBox="1">
            <a:spLocks noChangeArrowheads="1"/>
          </p:cNvSpPr>
          <p:nvPr/>
        </p:nvSpPr>
        <p:spPr bwMode="auto">
          <a:xfrm>
            <a:off x="5216164" y="4460261"/>
            <a:ext cx="1584176" cy="648000"/>
          </a:xfrm>
          <a:prstGeom prst="rect">
            <a:avLst/>
          </a:prstGeom>
          <a:solidFill>
            <a:srgbClr val="00669A"/>
          </a:solidFill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B/>
          </a:sp3d>
        </p:spPr>
        <p:txBody>
          <a:bodyPr anchor="ctr"/>
          <a:lstStyle/>
          <a:p>
            <a:pPr algn="ctr" defTabSz="784225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lang="zh-CN" altLang="en-US" sz="1400" dirty="0">
                <a:solidFill>
                  <a:schemeClr val="bg1"/>
                </a:solidFill>
                <a:latin typeface="Arial" charset="0"/>
                <a:ea typeface="宋体" pitchFamily="2" charset="-122"/>
              </a:rPr>
              <a:t>二进制模式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60413" y="5805488"/>
            <a:ext cx="7627937" cy="5032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196850" indent="-252413" defTabSz="801688" eaLnBrk="1" hangingPunct="1">
              <a:lnSpc>
                <a:spcPct val="140000"/>
              </a:lnSpc>
              <a:spcBef>
                <a:spcPct val="30000"/>
              </a:spcBef>
              <a:buSzPct val="80000"/>
              <a:buFont typeface="Wingdings" pitchFamily="2" charset="2"/>
              <a:buChar char="l"/>
              <a:defRPr/>
            </a:pPr>
            <a:r>
              <a:rPr lang="zh-CN" altLang="en-US" sz="1800" kern="0" dirty="0">
                <a:latin typeface="Arial" charset="0"/>
                <a:ea typeface="+mn-ea"/>
                <a:cs typeface="Arial" charset="0"/>
              </a:rPr>
              <a:t>传输模式定义了数据在客户端和服务器之间传输时的格式。</a:t>
            </a:r>
            <a:endParaRPr lang="en-US" altLang="zh-CN" sz="1800" kern="0" dirty="0"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FTP</a:t>
            </a:r>
            <a:r>
              <a:rPr lang="zh-CN" altLang="en-US" dirty="0" smtClean="0"/>
              <a:t>配置</a:t>
            </a:r>
          </a:p>
        </p:txBody>
      </p:sp>
      <p:sp>
        <p:nvSpPr>
          <p:cNvPr id="20483" name="灯片编号占位符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t>Page </a:t>
            </a:r>
            <a:fld id="{1F4BE6E8-0AFA-4C92-9F89-F45597BF8856}" type="slidenum"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pPr algn="l"/>
              <a:t>7</a:t>
            </a:fld>
            <a:endParaRPr lang="en-US" altLang="zh-CN" sz="1200">
              <a:latin typeface="FrutigerNext LT Bold" panose="020B0803040504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20484" name="直接连接符 9"/>
          <p:cNvCxnSpPr>
            <a:cxnSpLocks noChangeShapeType="1"/>
          </p:cNvCxnSpPr>
          <p:nvPr/>
        </p:nvCxnSpPr>
        <p:spPr bwMode="auto">
          <a:xfrm>
            <a:off x="2771775" y="2344738"/>
            <a:ext cx="33845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0485" name="Picture 1439" descr="图片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1912938"/>
            <a:ext cx="798512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AutoShape 28"/>
          <p:cNvSpPr>
            <a:spLocks/>
          </p:cNvSpPr>
          <p:nvPr/>
        </p:nvSpPr>
        <p:spPr bwMode="auto">
          <a:xfrm>
            <a:off x="1258888" y="3608388"/>
            <a:ext cx="6265862" cy="954087"/>
          </a:xfrm>
          <a:prstGeom prst="accentBorderCallout3">
            <a:avLst>
              <a:gd name="adj1" fmla="val 14088"/>
              <a:gd name="adj2" fmla="val 101218"/>
              <a:gd name="adj3" fmla="val 14088"/>
              <a:gd name="adj4" fmla="val 103042"/>
              <a:gd name="adj5" fmla="val -42074"/>
              <a:gd name="adj6" fmla="val 103042"/>
              <a:gd name="adj7" fmla="val -101630"/>
              <a:gd name="adj8" fmla="val 87255"/>
            </a:avLst>
          </a:prstGeom>
          <a:noFill/>
          <a:ln w="19050" algn="ctr">
            <a:solidFill>
              <a:srgbClr val="006699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marL="287338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endParaRPr lang="en-US" altLang="zh-CN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[Huawei]ftp server enable </a:t>
            </a:r>
            <a:endParaRPr lang="zh-CN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[Huawei]set default ftp-directory flash</a:t>
            </a:r>
            <a:r>
              <a:rPr lang="en-US" altLang="zh-CN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endParaRPr lang="en-US" altLang="zh-CN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zh-CN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487" name="TextBox 21"/>
          <p:cNvSpPr txBox="1">
            <a:spLocks noChangeArrowheads="1"/>
          </p:cNvSpPr>
          <p:nvPr/>
        </p:nvSpPr>
        <p:spPr bwMode="auto">
          <a:xfrm>
            <a:off x="1944688" y="1625600"/>
            <a:ext cx="977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FTP </a:t>
            </a:r>
            <a:r>
              <a:rPr lang="zh-CN" altLang="en-US" sz="1200">
                <a:latin typeface="华文细黑" panose="02010600040101010101" pitchFamily="2" charset="-122"/>
                <a:ea typeface="华文细黑" panose="02010600040101010101" pitchFamily="2" charset="-122"/>
              </a:rPr>
              <a:t>客户端</a:t>
            </a:r>
          </a:p>
        </p:txBody>
      </p:sp>
      <p:sp>
        <p:nvSpPr>
          <p:cNvPr id="20488" name="TextBox 22"/>
          <p:cNvSpPr txBox="1">
            <a:spLocks noChangeArrowheads="1"/>
          </p:cNvSpPr>
          <p:nvPr/>
        </p:nvSpPr>
        <p:spPr bwMode="auto">
          <a:xfrm>
            <a:off x="5935663" y="1625600"/>
            <a:ext cx="977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FTP </a:t>
            </a:r>
            <a:r>
              <a:rPr lang="zh-CN" altLang="en-US" sz="1200">
                <a:ea typeface="宋体" panose="02010600030101010101" pitchFamily="2" charset="-122"/>
              </a:rPr>
              <a:t>服务器</a:t>
            </a:r>
          </a:p>
        </p:txBody>
      </p:sp>
      <p:pic>
        <p:nvPicPr>
          <p:cNvPr id="20489" name="Picture 1439" descr="图片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911350"/>
            <a:ext cx="798513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0" name="TextBox 11"/>
          <p:cNvSpPr txBox="1">
            <a:spLocks noChangeArrowheads="1"/>
          </p:cNvSpPr>
          <p:nvPr/>
        </p:nvSpPr>
        <p:spPr bwMode="auto">
          <a:xfrm>
            <a:off x="4932363" y="2071688"/>
            <a:ext cx="11223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172.16.1.1/24</a:t>
            </a:r>
            <a:endParaRPr lang="zh-CN" altLang="en-US" sz="120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标题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FTP</a:t>
            </a:r>
            <a:r>
              <a:rPr lang="zh-CN" altLang="en-US" smtClean="0"/>
              <a:t>配置</a:t>
            </a:r>
          </a:p>
        </p:txBody>
      </p:sp>
      <p:sp>
        <p:nvSpPr>
          <p:cNvPr id="22531" name="灯片编号占位符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t>Page </a:t>
            </a:r>
            <a:fld id="{A98EBF55-F444-4464-B2EB-BAFEE4BB2AE0}" type="slidenum"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pPr algn="l"/>
              <a:t>8</a:t>
            </a:fld>
            <a:endParaRPr lang="en-US" altLang="zh-CN" sz="1200">
              <a:latin typeface="FrutigerNext LT Bold" panose="020B0803040504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22532" name="直接连接符 9"/>
          <p:cNvCxnSpPr>
            <a:cxnSpLocks noChangeShapeType="1"/>
          </p:cNvCxnSpPr>
          <p:nvPr/>
        </p:nvCxnSpPr>
        <p:spPr bwMode="auto">
          <a:xfrm>
            <a:off x="2771775" y="2344738"/>
            <a:ext cx="33845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2533" name="Picture 1439" descr="图片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1912938"/>
            <a:ext cx="798512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TextBox 22"/>
          <p:cNvSpPr txBox="1">
            <a:spLocks noChangeArrowheads="1"/>
          </p:cNvSpPr>
          <p:nvPr/>
        </p:nvSpPr>
        <p:spPr bwMode="auto">
          <a:xfrm>
            <a:off x="5935663" y="1625600"/>
            <a:ext cx="977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FTP </a:t>
            </a:r>
            <a:r>
              <a:rPr lang="zh-CN" altLang="en-US" sz="1200">
                <a:latin typeface="华文细黑" panose="02010600040101010101" pitchFamily="2" charset="-122"/>
                <a:ea typeface="华文细黑" panose="02010600040101010101" pitchFamily="2" charset="-122"/>
              </a:rPr>
              <a:t>服务器</a:t>
            </a:r>
          </a:p>
        </p:txBody>
      </p:sp>
      <p:sp>
        <p:nvSpPr>
          <p:cNvPr id="22535" name="AutoShape 28"/>
          <p:cNvSpPr>
            <a:spLocks/>
          </p:cNvSpPr>
          <p:nvPr/>
        </p:nvSpPr>
        <p:spPr bwMode="auto">
          <a:xfrm>
            <a:off x="1476375" y="3141663"/>
            <a:ext cx="6265863" cy="2030412"/>
          </a:xfrm>
          <a:prstGeom prst="accentBorderCallout3">
            <a:avLst>
              <a:gd name="adj1" fmla="val 14088"/>
              <a:gd name="adj2" fmla="val 101218"/>
              <a:gd name="adj3" fmla="val 14088"/>
              <a:gd name="adj4" fmla="val 103042"/>
              <a:gd name="adj5" fmla="val -35630"/>
              <a:gd name="adj6" fmla="val 103116"/>
              <a:gd name="adj7" fmla="val -44023"/>
              <a:gd name="adj8" fmla="val 86009"/>
            </a:avLst>
          </a:prstGeom>
          <a:noFill/>
          <a:ln w="19050" algn="ctr">
            <a:solidFill>
              <a:srgbClr val="006699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marL="287338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endParaRPr lang="en-US" altLang="zh-CN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[Huawei]aaa</a:t>
            </a: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[Huawei-aaa]local-user huawei password cipher huawei12</a:t>
            </a: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[Huawei-aaa]local-user huawei service-type ftp </a:t>
            </a: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[Huawei-aaa]local-user huawei ftp-directory flash:/ </a:t>
            </a: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[Huawei-aaa]local-user huawei access-limit 200</a:t>
            </a: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[Huawei-aaa]local-user huawei idle-timeout 0 0</a:t>
            </a: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[Huawei-aaa]local-user huawei privilege level 3</a:t>
            </a:r>
          </a:p>
          <a:p>
            <a:pPr algn="l"/>
            <a:endParaRPr lang="zh-CN" alt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2536" name="Picture 1439" descr="图片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911350"/>
            <a:ext cx="798513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7" name="TextBox 21"/>
          <p:cNvSpPr txBox="1">
            <a:spLocks noChangeArrowheads="1"/>
          </p:cNvSpPr>
          <p:nvPr/>
        </p:nvSpPr>
        <p:spPr bwMode="auto">
          <a:xfrm>
            <a:off x="1944688" y="1625600"/>
            <a:ext cx="977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FTP </a:t>
            </a:r>
            <a:r>
              <a:rPr lang="zh-CN" altLang="en-US" sz="1200">
                <a:latin typeface="华文细黑" panose="02010600040101010101" pitchFamily="2" charset="-122"/>
                <a:ea typeface="华文细黑" panose="02010600040101010101" pitchFamily="2" charset="-122"/>
              </a:rPr>
              <a:t>客户端</a:t>
            </a:r>
          </a:p>
        </p:txBody>
      </p:sp>
      <p:sp>
        <p:nvSpPr>
          <p:cNvPr id="22538" name="TextBox 11"/>
          <p:cNvSpPr txBox="1">
            <a:spLocks noChangeArrowheads="1"/>
          </p:cNvSpPr>
          <p:nvPr/>
        </p:nvSpPr>
        <p:spPr bwMode="auto">
          <a:xfrm>
            <a:off x="4932363" y="2071688"/>
            <a:ext cx="11223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172.16.1.1/24</a:t>
            </a:r>
            <a:endParaRPr lang="zh-CN" altLang="en-US" sz="120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578" name="直接连接符 9"/>
          <p:cNvCxnSpPr>
            <a:cxnSpLocks noChangeShapeType="1"/>
          </p:cNvCxnSpPr>
          <p:nvPr/>
        </p:nvCxnSpPr>
        <p:spPr bwMode="auto">
          <a:xfrm>
            <a:off x="2771775" y="2344738"/>
            <a:ext cx="33845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79" name="标题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FTP</a:t>
            </a:r>
            <a:r>
              <a:rPr lang="zh-CN" altLang="en-US" smtClean="0"/>
              <a:t>配置</a:t>
            </a:r>
          </a:p>
        </p:txBody>
      </p:sp>
      <p:sp>
        <p:nvSpPr>
          <p:cNvPr id="24580" name="灯片编号占位符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t>Page </a:t>
            </a:r>
            <a:fld id="{9D7B5C69-B6D7-49AC-BFCF-80E9344E9EA3}" type="slidenum"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pPr algn="l"/>
              <a:t>9</a:t>
            </a:fld>
            <a:endParaRPr lang="en-US" altLang="zh-CN" sz="1200">
              <a:latin typeface="FrutigerNext LT Bold" panose="020B0803040504020204" pitchFamily="34" charset="0"/>
              <a:ea typeface="宋体" panose="02010600030101010101" pitchFamily="2" charset="-122"/>
            </a:endParaRPr>
          </a:p>
        </p:txBody>
      </p:sp>
      <p:sp>
        <p:nvSpPr>
          <p:cNvPr id="24581" name="AutoShape 28"/>
          <p:cNvSpPr>
            <a:spLocks/>
          </p:cNvSpPr>
          <p:nvPr/>
        </p:nvSpPr>
        <p:spPr bwMode="auto">
          <a:xfrm flipH="1">
            <a:off x="1476375" y="3057525"/>
            <a:ext cx="6265863" cy="3108325"/>
          </a:xfrm>
          <a:prstGeom prst="accentBorderCallout3">
            <a:avLst>
              <a:gd name="adj1" fmla="val 14088"/>
              <a:gd name="adj2" fmla="val 101218"/>
              <a:gd name="adj3" fmla="val 14088"/>
              <a:gd name="adj4" fmla="val 103042"/>
              <a:gd name="adj5" fmla="val -6972"/>
              <a:gd name="adj6" fmla="val 103227"/>
              <a:gd name="adj7" fmla="val -16875"/>
              <a:gd name="adj8" fmla="val 96185"/>
            </a:avLst>
          </a:prstGeom>
          <a:noFill/>
          <a:ln w="19050" algn="ctr">
            <a:solidFill>
              <a:srgbClr val="006699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marL="287338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endParaRPr lang="en-US" altLang="zh-CN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&lt;Huawei&gt;</a:t>
            </a:r>
            <a:r>
              <a:rPr lang="en-US" altLang="zh-CN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ftp 172.16.1.1</a:t>
            </a:r>
            <a:endParaRPr lang="zh-CN" altLang="en-US" sz="140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Trying 172.16.1.1 ...</a:t>
            </a:r>
            <a:endParaRPr lang="zh-CN" alt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Press CTRL+K to abort</a:t>
            </a:r>
            <a:endParaRPr lang="zh-CN" alt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Connected to 172.16.1.1.</a:t>
            </a:r>
            <a:endParaRPr lang="zh-CN" alt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220 FTP service ready.</a:t>
            </a:r>
            <a:endParaRPr lang="zh-CN" alt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User(172.16.1.1:(none)):huawei</a:t>
            </a:r>
            <a:endParaRPr lang="zh-CN" alt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331 Password required for huawei.</a:t>
            </a:r>
            <a:endParaRPr lang="zh-CN" alt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Enter password:</a:t>
            </a:r>
            <a:endParaRPr lang="zh-CN" alt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230 User logged in.</a:t>
            </a:r>
            <a:r>
              <a:rPr lang="zh-CN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[ftp]binary </a:t>
            </a:r>
            <a:endParaRPr lang="zh-CN" alt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200 Type set to I.</a:t>
            </a:r>
            <a:endParaRPr lang="zh-CN" alt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400">
                <a:latin typeface="Courier New" panose="02070309020205020404" pitchFamily="49" charset="0"/>
                <a:cs typeface="Courier New" panose="02070309020205020404" pitchFamily="49" charset="0"/>
              </a:rPr>
              <a:t>[ftp]</a:t>
            </a:r>
            <a:r>
              <a:rPr lang="en-US" altLang="zh-CN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vrp.cc</a:t>
            </a:r>
          </a:p>
          <a:p>
            <a:pPr algn="l"/>
            <a:endParaRPr lang="zh-CN" alt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582" name="TextBox 11"/>
          <p:cNvSpPr txBox="1">
            <a:spLocks noChangeArrowheads="1"/>
          </p:cNvSpPr>
          <p:nvPr/>
        </p:nvSpPr>
        <p:spPr bwMode="auto">
          <a:xfrm>
            <a:off x="2843213" y="2339975"/>
            <a:ext cx="11223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172.16.1.2/24</a:t>
            </a:r>
            <a:endParaRPr lang="zh-CN" altLang="en-US" sz="1200">
              <a:ea typeface="宋体" panose="02010600030101010101" pitchFamily="2" charset="-122"/>
            </a:endParaRPr>
          </a:p>
        </p:txBody>
      </p:sp>
      <p:pic>
        <p:nvPicPr>
          <p:cNvPr id="24583" name="Picture 1439" descr="图片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1912938"/>
            <a:ext cx="798512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4" name="TextBox 22"/>
          <p:cNvSpPr txBox="1">
            <a:spLocks noChangeArrowheads="1"/>
          </p:cNvSpPr>
          <p:nvPr/>
        </p:nvSpPr>
        <p:spPr bwMode="auto">
          <a:xfrm>
            <a:off x="5935663" y="1625600"/>
            <a:ext cx="977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FTP </a:t>
            </a:r>
            <a:r>
              <a:rPr lang="zh-CN" altLang="en-US" sz="1200">
                <a:latin typeface="华文细黑" panose="02010600040101010101" pitchFamily="2" charset="-122"/>
                <a:ea typeface="华文细黑" panose="02010600040101010101" pitchFamily="2" charset="-122"/>
              </a:rPr>
              <a:t>服务器</a:t>
            </a:r>
          </a:p>
        </p:txBody>
      </p:sp>
      <p:pic>
        <p:nvPicPr>
          <p:cNvPr id="24585" name="Picture 1439" descr="图片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911350"/>
            <a:ext cx="798513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6" name="TextBox 21"/>
          <p:cNvSpPr txBox="1">
            <a:spLocks noChangeArrowheads="1"/>
          </p:cNvSpPr>
          <p:nvPr/>
        </p:nvSpPr>
        <p:spPr bwMode="auto">
          <a:xfrm>
            <a:off x="1944688" y="1625600"/>
            <a:ext cx="977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FTP </a:t>
            </a:r>
            <a:r>
              <a:rPr lang="zh-CN" altLang="en-US" sz="1200">
                <a:latin typeface="华文细黑" panose="02010600040101010101" pitchFamily="2" charset="-122"/>
                <a:ea typeface="华文细黑" panose="02010600040101010101" pitchFamily="2" charset="-122"/>
              </a:rPr>
              <a:t>客户端</a:t>
            </a:r>
          </a:p>
        </p:txBody>
      </p:sp>
      <p:sp>
        <p:nvSpPr>
          <p:cNvPr id="24587" name="TextBox 11"/>
          <p:cNvSpPr txBox="1">
            <a:spLocks noChangeArrowheads="1"/>
          </p:cNvSpPr>
          <p:nvPr/>
        </p:nvSpPr>
        <p:spPr bwMode="auto">
          <a:xfrm>
            <a:off x="4932363" y="2071688"/>
            <a:ext cx="11223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172.16.1.1/24</a:t>
            </a:r>
            <a:endParaRPr lang="zh-CN" altLang="en-US" sz="120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 1">
      <a:dk1>
        <a:srgbClr val="000000"/>
      </a:dk1>
      <a:lt1>
        <a:srgbClr val="FFFFFF"/>
      </a:lt1>
      <a:dk2>
        <a:srgbClr val="990000"/>
      </a:dk2>
      <a:lt2>
        <a:srgbClr val="777777"/>
      </a:lt2>
      <a:accent1>
        <a:srgbClr val="FFCC99"/>
      </a:accent1>
      <a:accent2>
        <a:srgbClr val="FFCC66"/>
      </a:accent2>
      <a:accent3>
        <a:srgbClr val="FFFFFF"/>
      </a:accent3>
      <a:accent4>
        <a:srgbClr val="000000"/>
      </a:accent4>
      <a:accent5>
        <a:srgbClr val="FFE2CA"/>
      </a:accent5>
      <a:accent6>
        <a:srgbClr val="E7B95C"/>
      </a:accent6>
      <a:hlink>
        <a:srgbClr val="FF9900"/>
      </a:hlink>
      <a:folHlink>
        <a:srgbClr val="996600"/>
      </a:folHlink>
    </a:clrScheme>
    <a:fontScheme name="default">
      <a:majorFont>
        <a:latin typeface="FrutigerNext LT Bold"/>
        <a:ea typeface="黑体"/>
        <a:cs typeface=""/>
      </a:majorFont>
      <a:minorFont>
        <a:latin typeface="FrutigerNext LT Regular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969696"/>
        </a:lt2>
        <a:accent1>
          <a:srgbClr val="DDDDDD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技术培训胶片＋注释中文模板">
  <a:themeElements>
    <a:clrScheme name="技术培训胶片＋注释中文模板V1.2(20100205) 1">
      <a:dk1>
        <a:srgbClr val="000000"/>
      </a:dk1>
      <a:lt1>
        <a:srgbClr val="FFFFFF"/>
      </a:lt1>
      <a:dk2>
        <a:srgbClr val="990000"/>
      </a:dk2>
      <a:lt2>
        <a:srgbClr val="CCCCCC"/>
      </a:lt2>
      <a:accent1>
        <a:srgbClr val="99CCCC"/>
      </a:accent1>
      <a:accent2>
        <a:srgbClr val="990000"/>
      </a:accent2>
      <a:accent3>
        <a:srgbClr val="FFFFFF"/>
      </a:accent3>
      <a:accent4>
        <a:srgbClr val="000000"/>
      </a:accent4>
      <a:accent5>
        <a:srgbClr val="CAE2E2"/>
      </a:accent5>
      <a:accent6>
        <a:srgbClr val="8A0000"/>
      </a:accent6>
      <a:hlink>
        <a:srgbClr val="009999"/>
      </a:hlink>
      <a:folHlink>
        <a:srgbClr val="999999"/>
      </a:folHlink>
    </a:clrScheme>
    <a:fontScheme name="技术培训胶片＋注释中文模板V1.2(20100205)">
      <a:majorFont>
        <a:latin typeface="FrutigerNext LT Medium"/>
        <a:ea typeface="黑体"/>
        <a:cs typeface="宋体"/>
      </a:majorFont>
      <a:minorFont>
        <a:latin typeface="FrutigerNext LT Regular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7842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7842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技术培训胶片＋注释中文模板V1.2(20100205) 1">
        <a:dk1>
          <a:srgbClr val="000000"/>
        </a:dk1>
        <a:lt1>
          <a:srgbClr val="FFFFFF"/>
        </a:lt1>
        <a:dk2>
          <a:srgbClr val="990000"/>
        </a:dk2>
        <a:lt2>
          <a:srgbClr val="CCCCCC"/>
        </a:lt2>
        <a:accent1>
          <a:srgbClr val="99CCCC"/>
        </a:accent1>
        <a:accent2>
          <a:srgbClr val="990000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8A0000"/>
        </a:accent6>
        <a:hlink>
          <a:srgbClr val="009999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技术培训胶片＋注释中文模板V1.2(20100205) 2">
        <a:dk1>
          <a:srgbClr val="000000"/>
        </a:dk1>
        <a:lt1>
          <a:srgbClr val="FFFFFF"/>
        </a:lt1>
        <a:dk2>
          <a:srgbClr val="990000"/>
        </a:dk2>
        <a:lt2>
          <a:srgbClr val="CCCCCC"/>
        </a:lt2>
        <a:accent1>
          <a:srgbClr val="CCFF99"/>
        </a:accent1>
        <a:accent2>
          <a:srgbClr val="990000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0000"/>
        </a:accent6>
        <a:hlink>
          <a:srgbClr val="669900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技术培训胶片＋注释中文模板V1.2(20100205) 3">
        <a:dk1>
          <a:srgbClr val="000000"/>
        </a:dk1>
        <a:lt1>
          <a:srgbClr val="FFFFFF"/>
        </a:lt1>
        <a:dk2>
          <a:srgbClr val="990000"/>
        </a:dk2>
        <a:lt2>
          <a:srgbClr val="CCCCCC"/>
        </a:lt2>
        <a:accent1>
          <a:srgbClr val="FFCC99"/>
        </a:accent1>
        <a:accent2>
          <a:srgbClr val="9900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0000"/>
        </a:accent6>
        <a:hlink>
          <a:srgbClr val="FF9900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技术培训胶片＋注释中文模板V1.2(20100205) 4">
        <a:dk1>
          <a:srgbClr val="000000"/>
        </a:dk1>
        <a:lt1>
          <a:srgbClr val="FFFFFF"/>
        </a:lt1>
        <a:dk2>
          <a:srgbClr val="990000"/>
        </a:dk2>
        <a:lt2>
          <a:srgbClr val="CCCCCC"/>
        </a:lt2>
        <a:accent1>
          <a:srgbClr val="FF9900"/>
        </a:accent1>
        <a:accent2>
          <a:srgbClr val="99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8A0000"/>
        </a:accent6>
        <a:hlink>
          <a:srgbClr val="99660A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技术培训胶片＋注释中文模板V1.2(20100205) 5">
        <a:dk1>
          <a:srgbClr val="000000"/>
        </a:dk1>
        <a:lt1>
          <a:srgbClr val="FFFFFF"/>
        </a:lt1>
        <a:dk2>
          <a:srgbClr val="990000"/>
        </a:dk2>
        <a:lt2>
          <a:srgbClr val="CCCCCC"/>
        </a:lt2>
        <a:accent1>
          <a:srgbClr val="CCCCFF"/>
        </a:accent1>
        <a:accent2>
          <a:srgbClr val="990000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0000"/>
        </a:accent6>
        <a:hlink>
          <a:srgbClr val="99660A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尾页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尾页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02C5B4B712841F4C8A7AAEE2CD191271" ma:contentTypeVersion="0" ma:contentTypeDescription="新建文档。" ma:contentTypeScope="" ma:versionID="96d4672d6a9bf9c7047e1a248268483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adfd09ad98667f9c194c646e975416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39945A-635D-465F-9F0E-760D481EE321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purl.org/dc/terms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8C007A66-6924-48C0-965C-C8373636C3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A7015D-D428-4913-B244-EEBE81DB38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8月模板－杨初</Template>
  <TotalTime>3031</TotalTime>
  <Words>757</Words>
  <Application>Microsoft Office PowerPoint</Application>
  <PresentationFormat>全屏显示(4:3)</PresentationFormat>
  <Paragraphs>109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11</vt:i4>
      </vt:variant>
    </vt:vector>
  </HeadingPairs>
  <TitlesOfParts>
    <vt:vector size="27" baseType="lpstr">
      <vt:lpstr>MS PGothic</vt:lpstr>
      <vt:lpstr>黑体</vt:lpstr>
      <vt:lpstr>华文细黑</vt:lpstr>
      <vt:lpstr>宋体</vt:lpstr>
      <vt:lpstr>Arial</vt:lpstr>
      <vt:lpstr>Calibri</vt:lpstr>
      <vt:lpstr>Courier New</vt:lpstr>
      <vt:lpstr>FrutigerNext LT Bold</vt:lpstr>
      <vt:lpstr>FrutigerNext LT Light</vt:lpstr>
      <vt:lpstr>FrutigerNext LT Medium</vt:lpstr>
      <vt:lpstr>FrutigerNext LT Regular</vt:lpstr>
      <vt:lpstr>Wingdings</vt:lpstr>
      <vt:lpstr>default</vt:lpstr>
      <vt:lpstr>技术培训胶片＋注释中文模板</vt:lpstr>
      <vt:lpstr>尾页</vt:lpstr>
      <vt:lpstr>1_尾页</vt:lpstr>
      <vt:lpstr>FTP原理与配置</vt:lpstr>
      <vt:lpstr>前言</vt:lpstr>
      <vt:lpstr>学习目标</vt:lpstr>
      <vt:lpstr>FTP的应用</vt:lpstr>
      <vt:lpstr>FTP传输文件的过程</vt:lpstr>
      <vt:lpstr>FTP传输模式</vt:lpstr>
      <vt:lpstr>FTP配置</vt:lpstr>
      <vt:lpstr>FTP配置</vt:lpstr>
      <vt:lpstr>FTP配置</vt:lpstr>
      <vt:lpstr>总结</vt:lpstr>
      <vt:lpstr>PowerPoint 演示文稿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FTP原理与配置</dc:title>
  <dc:creator>Huawei Enterprise</dc:creator>
  <cp:lastModifiedBy>Zhangnanzjhw (Nancy, EBG)</cp:lastModifiedBy>
  <cp:revision>178</cp:revision>
  <dcterms:created xsi:type="dcterms:W3CDTF">2006-08-26T07:07:15Z</dcterms:created>
  <dcterms:modified xsi:type="dcterms:W3CDTF">2017-04-28T09:09:02Z</dcterms:modified>
  <cp:version>v1.6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evel">
    <vt:lpwstr>0</vt:lpwstr>
  </property>
  <property fmtid="{D5CDD505-2E9C-101B-9397-08002B2CF9AE}" pid="3" name="slevelui">
    <vt:lpwstr>1</vt:lpwstr>
  </property>
  <property fmtid="{D5CDD505-2E9C-101B-9397-08002B2CF9AE}" pid="4" name="_ms_pID_725343">
    <vt:lpwstr>(12)r1Ad275Odl8V+cjGki9E0jcFkW/qxqWQTTcQmXMHaPp601/awGFCTyMdI8d7cHRYTr7JiKKE_x000d_
BPBNrv1uz74Vp4Gb6LGhxyfjfe+RBE2tY6Rf2YD2U08wCMl06Gcuqpu9hTr2PsRzpZbo2ncX_x000d_
ZxGIswRTX3G/Oi+tGfXPix1aTWon/kAG+LPt49sPbe7Ezgjw2EqYp3FeTkzOK97LHv0JCIcR_x000d_
EA9Nm7Ry/9yotfgX3b</vt:lpwstr>
  </property>
  <property fmtid="{D5CDD505-2E9C-101B-9397-08002B2CF9AE}" pid="5" name="_ms_pID_7253431">
    <vt:lpwstr>Yk8b1G3PDStPIWHSnO5vmaVAILIc1wcO/LJ6jLqAngxkrjmhnbCgi3_x000d_
F62Tfm4oC7Ttg9iv3/wxd5uyag91ly0PY0YyQkA3+KAkyHGLQcYsy97FNOa+e8/ailKQnUhx_x000d_
IJoNUod0Tw92h15U5N1s3q6G2HvBd0EH1j+7j7mgMQgxQJaWPz66B1jKqZqefeNyADmFLJOi_x000d_
Kj8VWYngktRmEGjQ17V25QTIiRdITpgjhxrZ</vt:lpwstr>
  </property>
  <property fmtid="{D5CDD505-2E9C-101B-9397-08002B2CF9AE}" pid="6" name="_ms_pID_7253432">
    <vt:lpwstr>3zWIuMr/xp5D2c4c1JTA4m3Fr6rjHkHewwvF_x000d_
mvv8FaFon8EwrMnr3p5HvB61aC+6s5r9wcNT7wDqrd613vbxGA3NjrzeHs4NonlO6IJ+G0AP_x000d_
aeZ25SniqS7p8fzuxufMpsjm/9QgRsMZ4Y2K/tvhOdch3CqJn5l8cf0xz7/qAQoS1qouNCrw_x000d_
weqU1ZUpicSIpxOpg/s87CDv2Te3fTnUqgJ9pUCGux1RanHN2s5yuL</vt:lpwstr>
  </property>
  <property fmtid="{D5CDD505-2E9C-101B-9397-08002B2CF9AE}" pid="7" name="_ms_pID_7253433">
    <vt:lpwstr>4U/UQPf40RolYEM5Uv_x000d_
AS3gl9WQBtIuBDDxcLX+iKaR/+Ly+Vr00CDkTPFpXFAHw4TuAcYbi2pmQn5vLORdYpLIsHKa_x000d_
VTBwFwKwvwiN5WRXlYSsp13R9OFMsZtrOOFOYSnt5V84KWAQvJ2xF4d673xfnC3H7j3qPW0z_x000d_
yukXVXmsJHS7mVUKxGG+tiVt4qJKZ6nBIv2DmoXdDX67qnnVAjbStOArShYirtE3gePD8DWb</vt:lpwstr>
  </property>
  <property fmtid="{D5CDD505-2E9C-101B-9397-08002B2CF9AE}" pid="8" name="_ms_pID_725343_00">
    <vt:lpwstr>_ms_pID_725343</vt:lpwstr>
  </property>
  <property fmtid="{D5CDD505-2E9C-101B-9397-08002B2CF9AE}" pid="9" name="_ms_pID_7253431_00">
    <vt:lpwstr>_ms_pID_7253431</vt:lpwstr>
  </property>
  <property fmtid="{D5CDD505-2E9C-101B-9397-08002B2CF9AE}" pid="10" name="_ms_pID_7253432_00">
    <vt:lpwstr>_ms_pID_7253432</vt:lpwstr>
  </property>
  <property fmtid="{D5CDD505-2E9C-101B-9397-08002B2CF9AE}" pid="11" name="_ms_pID_7253433_00">
    <vt:lpwstr>_ms_pID_7253433</vt:lpwstr>
  </property>
  <property fmtid="{D5CDD505-2E9C-101B-9397-08002B2CF9AE}" pid="12" name="_ms_pID_7253434">
    <vt:lpwstr>_x000d_
SjSO10NYZVwn2kEJBnUfa5Pr86oRMaSLTeJVPJ7CJKANsX20FdxIaKzbmDrutonoi1Sv3v9X_x000d_
6JTvChN6Z9nVt84JB4W4aQbTc4rQvGcCb4QuMcIScn8L8QfyMAe8aBI4/oE3UpRf1UJP9801_x000d_
caInvgqrpAeOJy/K3pDv2q2MVtrcezdn/yXvicSA/LnufR8k60xG9iNvb9FA3sVEpLcygI2S_x000d_
fdASpCVJz5mhdmmV</vt:lpwstr>
  </property>
  <property fmtid="{D5CDD505-2E9C-101B-9397-08002B2CF9AE}" pid="13" name="_ms_pID_7253434_00">
    <vt:lpwstr>_ms_pID_7253434</vt:lpwstr>
  </property>
  <property fmtid="{D5CDD505-2E9C-101B-9397-08002B2CF9AE}" pid="14" name="_ms_pID_7253435">
    <vt:lpwstr>puEZWBJyCmXdacMBnu1kBQN7QFh8Ep5/Diei/H1FjvXAKukLONWciEsP_x000d_
nN5HAzdF/1LxjMM2Xv10NfDKaDInjJd5OFgUdmNMJ9evFW1ajLqYptzcAPRUL7zjViMt5nng_x000d_
NWcHz7+NeDlX5oBIZjWJdtCGtgyi/kiOPd6BxTXd/Dt18E+k8k6n9++q4Wg2OW7tJgUxJM2X_x000d_
ZfPS/BAMFosJjBo4hLxylbBCQRu8ZzOjKC</vt:lpwstr>
  </property>
  <property fmtid="{D5CDD505-2E9C-101B-9397-08002B2CF9AE}" pid="15" name="_ms_pID_7253435_00">
    <vt:lpwstr>_ms_pID_7253435</vt:lpwstr>
  </property>
  <property fmtid="{D5CDD505-2E9C-101B-9397-08002B2CF9AE}" pid="16" name="_ms_pID_7253436">
    <vt:lpwstr>J2naBLgc2d0n+H7OvFGDkmzFyhdfGmluyjA/H2_x000d_
x/wWqY8zqQ9vHprPPV7z3GiOqFub89Y2V4z/6SyaHq4pcDDehcAeJKajadhMxrpHk1Zs3Hy0_x000d_
+6IUKB4XH1EIEUAZoyJoO+68nvLWfovDmV0w9OYcI8g+5+2YUOabhlMjQs+sP7hg9CRvUEBN_x000d_
SdoRydu7A/EVP7E3+8nQ7nIxx54L8UZZa0k8I75BA7yVRVr5uc2p</vt:lpwstr>
  </property>
  <property fmtid="{D5CDD505-2E9C-101B-9397-08002B2CF9AE}" pid="17" name="_ms_pID_7253436_00">
    <vt:lpwstr>_ms_pID_7253436</vt:lpwstr>
  </property>
  <property fmtid="{D5CDD505-2E9C-101B-9397-08002B2CF9AE}" pid="18" name="_ms_pID_7253437">
    <vt:lpwstr>PiZXDsZB4i5JGbvk2bi9_x000d_
3/p6QAaBi2+L1YbOcawUoYBXd6jaScpzm2ci6aR77EmkLqyByAu7TXqpmLBZQhQNmOMwJAjR_x000d_
bytembvbw9lvXeQp9s85afxSkYKWfc9RMI1ca7YZG1TcOyqrnVp7toIVgPS9lt6ZAXmTISKu_x000d_
02McgDvx08jj8mTFr+s3odA9j9GxVF3+x5WCSszDXLNXtPCZWL709cbtoLldmaGub9BHf+</vt:lpwstr>
  </property>
  <property fmtid="{D5CDD505-2E9C-101B-9397-08002B2CF9AE}" pid="19" name="_ms_pID_7253437_00">
    <vt:lpwstr>_ms_pID_7253437</vt:lpwstr>
  </property>
  <property fmtid="{D5CDD505-2E9C-101B-9397-08002B2CF9AE}" pid="20" name="_ms_pID_7253438">
    <vt:lpwstr>Kq_x000d_
TweTGt2h5xRgAZv78fOyhh8n+/UDQFj5RdIOZOJBO0GxvSVRIBG0s0g8jSJ5YEEw/kLt1bd2_x000d_
qXvVN8o8t+ta5hbcTmZIGLjovrQKhxQ4pENSSTr+I2AnfzCMOT/g8ZBGEWLj4K84QetgF+46_x000d_
7ZL5J4Ozki7br25+LAu0X7tWrVuzYKEjBvk1vLdliphU4XlB+g/i1GvBThJIP64xqAaoNS6s_x000d_
byfdJQThyAUlOu</vt:lpwstr>
  </property>
  <property fmtid="{D5CDD505-2E9C-101B-9397-08002B2CF9AE}" pid="21" name="_ms_pID_7253438_00">
    <vt:lpwstr>_ms_pID_7253438</vt:lpwstr>
  </property>
  <property fmtid="{D5CDD505-2E9C-101B-9397-08002B2CF9AE}" pid="22" name="_ms_pID_7253439">
    <vt:lpwstr>4XjTfO2nIOsmRz7KRrOiZLHx853lMq6szBILskAXVRWE4Scg8r9OItmaEv_x000d_
HKr9V0zEFyE1DXKshmK9r3mSCe66UKaRQl0LZap2ZudzEKxmrhiYsy0XE+JVKwVJwlFMiFbD_x000d_
s8WDunDI/p/YOxoHjIhE7zTszrYta5h6B6B8+wQ+568yK8zDURA4FzU2ej4cOTAVtMN4pO4/_x000d_
p4ucyXlYNVL4j+RCpCEbMgqUz6yNcKeq</vt:lpwstr>
  </property>
  <property fmtid="{D5CDD505-2E9C-101B-9397-08002B2CF9AE}" pid="23" name="_ms_pID_7253439_00">
    <vt:lpwstr>_ms_pID_7253439</vt:lpwstr>
  </property>
  <property fmtid="{D5CDD505-2E9C-101B-9397-08002B2CF9AE}" pid="24" name="_ms_pID_72534310">
    <vt:lpwstr>p47PPduoHi7HYfgjIS64ZOjM0C0HNBOyxImt5xFg_x000d_
P7+PhMdZ24//g3SxbWzKsE7GAal9wAGGw6BrL/jmaTFDY/w3HdHSz3+KHGefYGKMD2py7cW7_x000d_
bARm+uj1MTm1asjURuKjGKYHIDSOmhuTLHdUrEYGu6sT7sxTiYZTksKnIxUeeNZAryUgUP4C_x000d_
RVuFOb62i1XQi9cY5xSnWRwO64nWKJ0atmHbNp6gn4im2F78B0</vt:lpwstr>
  </property>
  <property fmtid="{D5CDD505-2E9C-101B-9397-08002B2CF9AE}" pid="25" name="_ms_pID_72534310_00">
    <vt:lpwstr>_ms_pID_72534310</vt:lpwstr>
  </property>
  <property fmtid="{D5CDD505-2E9C-101B-9397-08002B2CF9AE}" pid="26" name="_ms_pID_72534311">
    <vt:lpwstr>XlqNTdwPrrYumqxgJuQLfA_x000d_
aV85OlXw7oRjXUsDSmQrC977BeAWahnxWDLqWN7IkoGP2vDC3QRvnyGDLKG/K5d3W9xMRTTz_x000d_
CWS8FiBF0NS3rDZlR7lkTsgXJ1gBrf2hhzVt8apyIsWx9/7khbfBuLC0Cs3S9lYjsOY=</vt:lpwstr>
  </property>
  <property fmtid="{D5CDD505-2E9C-101B-9397-08002B2CF9AE}" pid="27" name="_ms_pID_72534311_00">
    <vt:lpwstr>_ms_pID_72534311</vt:lpwstr>
  </property>
  <property fmtid="{D5CDD505-2E9C-101B-9397-08002B2CF9AE}" pid="28" name="_new_ms_pID_72543">
    <vt:lpwstr>(4)QmcZ5Qv6x2WyE3SYaHm7//DyTbv6c1Y+MMIWLWvsx2xPtxn5wcRku8y7D5JjmLrPLgJO+7sQ_x000d_
vfGFSUmdPHpLDmjbmcNYDNUevWDIsmDvWlLsQ9On0sbZfQCY6Bn+t8ejxd48uo1BZy2CC5LA_x000d_
YHuigQurBzcod6TboBmGuyQWH37lkz1LoAg/4xjsUEGQUgiW7JCJ/1EtWd1nD1devooE8uH9_x000d_
y61FsYtLZV6Hf0Zlv0</vt:lpwstr>
  </property>
  <property fmtid="{D5CDD505-2E9C-101B-9397-08002B2CF9AE}" pid="29" name="_new_ms_pID_72543_00">
    <vt:lpwstr>_new_ms_pID_72543</vt:lpwstr>
  </property>
  <property fmtid="{D5CDD505-2E9C-101B-9397-08002B2CF9AE}" pid="30" name="_new_ms_pID_725431">
    <vt:lpwstr>5vqmkSfMnYWdxs1sExRMrwzc+69qCxRh/pGpFjg7oYCkmD6kT6dTPR_x000d_
PBmhem+r2HqMvW5h6GpILQcmIB1+oJBIJIlDa7QHu8WLlSECOItPvhhQ52X3nK3Rw+FH7niN_x000d_
u5sXiIN6FuAq62atvdk8VFfVQIW1VEqbcET/uggjopY3lgqotzAxopW63tgIhE6u6Zl0YX8A_x000d_
AGst+VpHiZeO30rjRGivbH3DxKTOsafnhP3f</vt:lpwstr>
  </property>
  <property fmtid="{D5CDD505-2E9C-101B-9397-08002B2CF9AE}" pid="31" name="_new_ms_pID_725431_00">
    <vt:lpwstr>_new_ms_pID_725431</vt:lpwstr>
  </property>
  <property fmtid="{D5CDD505-2E9C-101B-9397-08002B2CF9AE}" pid="32" name="_new_ms_pID_725432">
    <vt:lpwstr>phslUzAp+xz4UmaHnuSy6oIW2vd6BpF/F9oO_x000d_
7E1yudaUMCs7+qEyeWY5g2es9vYsx7fYVrIIOXtiXAAuCwlzkBPXhjU0a+hnMShXmkjZ5Xp9_x000d_
xaXJTGybmHoj2vfluogPyhw25M/VPoRYnsiVeefGJMGj5qLgqpffD9Tne5GmuoWFsJJ/zNmS_x000d_
w1Ujnfzeii/nlQHQuV2VjR4IypwWR1ptPWNAnIu/77heG9oKmzlXCc</vt:lpwstr>
  </property>
  <property fmtid="{D5CDD505-2E9C-101B-9397-08002B2CF9AE}" pid="33" name="_new_ms_pID_725432_00">
    <vt:lpwstr>_new_ms_pID_725432</vt:lpwstr>
  </property>
  <property fmtid="{D5CDD505-2E9C-101B-9397-08002B2CF9AE}" pid="34" name="_new_ms_pID_725433">
    <vt:lpwstr>Ae</vt:lpwstr>
  </property>
  <property fmtid="{D5CDD505-2E9C-101B-9397-08002B2CF9AE}" pid="35" name="_new_ms_pID_725433_00">
    <vt:lpwstr>_new_ms_pID_725433</vt:lpwstr>
  </property>
  <property fmtid="{D5CDD505-2E9C-101B-9397-08002B2CF9AE}" pid="36" name="_2015_ms_pID_725343">
    <vt:lpwstr>(3)bj6HCjmeWhnrmFn4HY0WvvWaLjnI78DxN65VyWyNJVI0jil8ioyz1XAPEXlQIt3Ge5irCFnm
0KbIe839sLomtxwDvhUEqu1EecYfq8Ua6b44/ZCdEnp1ODxUD/1ymbiDnOYMvcshkgZTt5yS
oGxB/dfq7bfboH5hVQVACbxKNskiRXTpA1wQGxcPk/3PJJkIKo8LBWoOnDpAWoE67OE/7ucp
caOIZC1+7RnuQgbf5q</vt:lpwstr>
  </property>
  <property fmtid="{D5CDD505-2E9C-101B-9397-08002B2CF9AE}" pid="37" name="_2015_ms_pID_725343_00">
    <vt:lpwstr>_2015_ms_pID_725343</vt:lpwstr>
  </property>
  <property fmtid="{D5CDD505-2E9C-101B-9397-08002B2CF9AE}" pid="38" name="_2015_ms_pID_7253431">
    <vt:lpwstr>jW3ZWuqeewPxK/X0UvueyTQTYR5OlNRCACcTLTxQHuWqFh5C3LRc+8
jpV5Dtwf6EglKViuozAsHjc/nBrLcuSfsEi1nD8C49mWoM+2r9rERqL0RyoZen6/oo0v5Ck8
Qaf88dnzN7pWmDGt1mzESAScOMOaVISlw8adUH8ZPNuEPa7AQSuctICj/G3/Awsc/YDfJ/JI
RKuospemEQU4run+uRO/zDBHhClFbzu5LGMD</vt:lpwstr>
  </property>
  <property fmtid="{D5CDD505-2E9C-101B-9397-08002B2CF9AE}" pid="39" name="_2015_ms_pID_7253431_00">
    <vt:lpwstr>_2015_ms_pID_7253431</vt:lpwstr>
  </property>
  <property fmtid="{D5CDD505-2E9C-101B-9397-08002B2CF9AE}" pid="40" name="_2015_ms_pID_7253432">
    <vt:lpwstr>lOKbUz6EREyKpU6eyGT1EpPZT0nbdG4QfBB1
+yVBTVli</vt:lpwstr>
  </property>
  <property fmtid="{D5CDD505-2E9C-101B-9397-08002B2CF9AE}" pid="41" name="_2015_ms_pID_7253432_00">
    <vt:lpwstr>_2015_ms_pID_7253432</vt:lpwstr>
  </property>
  <property fmtid="{D5CDD505-2E9C-101B-9397-08002B2CF9AE}" pid="42" name="ContentTypeId">
    <vt:lpwstr>0x01010002C5B4B712841F4C8A7AAEE2CD191271</vt:lpwstr>
  </property>
  <property fmtid="{D5CDD505-2E9C-101B-9397-08002B2CF9AE}" pid="43" name="_readonly">
    <vt:lpwstr/>
  </property>
  <property fmtid="{D5CDD505-2E9C-101B-9397-08002B2CF9AE}" pid="44" name="_change">
    <vt:lpwstr/>
  </property>
  <property fmtid="{D5CDD505-2E9C-101B-9397-08002B2CF9AE}" pid="45" name="_full-control">
    <vt:lpwstr/>
  </property>
  <property fmtid="{D5CDD505-2E9C-101B-9397-08002B2CF9AE}" pid="46" name="sflag">
    <vt:lpwstr>1493370430</vt:lpwstr>
  </property>
</Properties>
</file>